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Lst>
  <p:sldSz cy="5143500" cx="9144000"/>
  <p:notesSz cx="6858000" cy="9144000"/>
  <p:embeddedFontLst>
    <p:embeddedFont>
      <p:font typeface="Nunito Sans"/>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2F92993A-E826-47E3-9A79-0DC78F876315}">
  <a:tblStyle styleId="{2F92993A-E826-47E3-9A79-0DC78F876315}"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font" Target="fonts/NunitoSans-regular.fntdata"/><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font" Target="fonts/NunitoSans-italic.fntdata"/><Relationship Id="rId21" Type="http://schemas.openxmlformats.org/officeDocument/2006/relationships/slide" Target="slides/slide16.xml"/><Relationship Id="rId65" Type="http://schemas.openxmlformats.org/officeDocument/2006/relationships/font" Target="fonts/NunitoSans-bold.fntdata"/><Relationship Id="rId24" Type="http://schemas.openxmlformats.org/officeDocument/2006/relationships/slide" Target="slides/slide19.xml"/><Relationship Id="rId23" Type="http://schemas.openxmlformats.org/officeDocument/2006/relationships/slide" Target="slides/slide18.xml"/><Relationship Id="rId67" Type="http://schemas.openxmlformats.org/officeDocument/2006/relationships/font" Target="fonts/NunitoSans-bold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jp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97" name="Shape 1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24" name="Shape 2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30" name="Shape 2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62" name="Shape 2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Shape 26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68" name="Shape 2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19" name="Shape 3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36" name="Shape 3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Shape 34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44" name="Shape 3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Shape 35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51" name="Shape 3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57" name="Shape 3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Shape 38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389" name="Shape 3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Shape 41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19" name="Shape 4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Shape 44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42" name="Shape 4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Shape 44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49" name="Shape 4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Shape 45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456" name="Shape 4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3" name="Shape 513"/>
        <p:cNvGrpSpPr/>
        <p:nvPr/>
      </p:nvGrpSpPr>
      <p:grpSpPr>
        <a:xfrm>
          <a:off x="0" y="0"/>
          <a:ext cx="0" cy="0"/>
          <a:chOff x="0" y="0"/>
          <a:chExt cx="0" cy="0"/>
        </a:xfrm>
      </p:grpSpPr>
      <p:sp>
        <p:nvSpPr>
          <p:cNvPr id="514" name="Shape 51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15" name="Shape 5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1" name="Shape 521"/>
        <p:cNvGrpSpPr/>
        <p:nvPr/>
      </p:nvGrpSpPr>
      <p:grpSpPr>
        <a:xfrm>
          <a:off x="0" y="0"/>
          <a:ext cx="0" cy="0"/>
          <a:chOff x="0" y="0"/>
          <a:chExt cx="0" cy="0"/>
        </a:xfrm>
      </p:grpSpPr>
      <p:sp>
        <p:nvSpPr>
          <p:cNvPr id="522" name="Shape 52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23" name="Shape 5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 name="Shape 536"/>
        <p:cNvGrpSpPr/>
        <p:nvPr/>
      </p:nvGrpSpPr>
      <p:grpSpPr>
        <a:xfrm>
          <a:off x="0" y="0"/>
          <a:ext cx="0" cy="0"/>
          <a:chOff x="0" y="0"/>
          <a:chExt cx="0" cy="0"/>
        </a:xfrm>
      </p:grpSpPr>
      <p:sp>
        <p:nvSpPr>
          <p:cNvPr id="537" name="Shape 53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38" name="Shape 5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9" name="Shape 549"/>
        <p:cNvGrpSpPr/>
        <p:nvPr/>
      </p:nvGrpSpPr>
      <p:grpSpPr>
        <a:xfrm>
          <a:off x="0" y="0"/>
          <a:ext cx="0" cy="0"/>
          <a:chOff x="0" y="0"/>
          <a:chExt cx="0" cy="0"/>
        </a:xfrm>
      </p:grpSpPr>
      <p:sp>
        <p:nvSpPr>
          <p:cNvPr id="550" name="Shape 55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51" name="Shape 5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Shape 567"/>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68" name="Shape 5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5" name="Shape 575"/>
        <p:cNvGrpSpPr/>
        <p:nvPr/>
      </p:nvGrpSpPr>
      <p:grpSpPr>
        <a:xfrm>
          <a:off x="0" y="0"/>
          <a:ext cx="0" cy="0"/>
          <a:chOff x="0" y="0"/>
          <a:chExt cx="0" cy="0"/>
        </a:xfrm>
      </p:grpSpPr>
      <p:sp>
        <p:nvSpPr>
          <p:cNvPr id="576" name="Shape 57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577" name="Shape 5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4" name="Shape 634"/>
        <p:cNvGrpSpPr/>
        <p:nvPr/>
      </p:nvGrpSpPr>
      <p:grpSpPr>
        <a:xfrm>
          <a:off x="0" y="0"/>
          <a:ext cx="0" cy="0"/>
          <a:chOff x="0" y="0"/>
          <a:chExt cx="0" cy="0"/>
        </a:xfrm>
      </p:grpSpPr>
      <p:sp>
        <p:nvSpPr>
          <p:cNvPr id="635" name="Shape 635"/>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36" name="Shape 6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1" name="Shape 641"/>
        <p:cNvGrpSpPr/>
        <p:nvPr/>
      </p:nvGrpSpPr>
      <p:grpSpPr>
        <a:xfrm>
          <a:off x="0" y="0"/>
          <a:ext cx="0" cy="0"/>
          <a:chOff x="0" y="0"/>
          <a:chExt cx="0" cy="0"/>
        </a:xfrm>
      </p:grpSpPr>
      <p:sp>
        <p:nvSpPr>
          <p:cNvPr id="642" name="Shape 642"/>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43" name="Shape 6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0" name="Shape 650"/>
        <p:cNvGrpSpPr/>
        <p:nvPr/>
      </p:nvGrpSpPr>
      <p:grpSpPr>
        <a:xfrm>
          <a:off x="0" y="0"/>
          <a:ext cx="0" cy="0"/>
          <a:chOff x="0" y="0"/>
          <a:chExt cx="0" cy="0"/>
        </a:xfrm>
      </p:grpSpPr>
      <p:sp>
        <p:nvSpPr>
          <p:cNvPr id="651" name="Shape 65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52" name="Shape 6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9" name="Shape 659"/>
        <p:cNvGrpSpPr/>
        <p:nvPr/>
      </p:nvGrpSpPr>
      <p:grpSpPr>
        <a:xfrm>
          <a:off x="0" y="0"/>
          <a:ext cx="0" cy="0"/>
          <a:chOff x="0" y="0"/>
          <a:chExt cx="0" cy="0"/>
        </a:xfrm>
      </p:grpSpPr>
      <p:sp>
        <p:nvSpPr>
          <p:cNvPr id="660" name="Shape 66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61" name="Shape 6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8" name="Shape 668"/>
        <p:cNvGrpSpPr/>
        <p:nvPr/>
      </p:nvGrpSpPr>
      <p:grpSpPr>
        <a:xfrm>
          <a:off x="0" y="0"/>
          <a:ext cx="0" cy="0"/>
          <a:chOff x="0" y="0"/>
          <a:chExt cx="0" cy="0"/>
        </a:xfrm>
      </p:grpSpPr>
      <p:sp>
        <p:nvSpPr>
          <p:cNvPr id="669" name="Shape 669"/>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70" name="Shape 6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7" name="Shape 677"/>
        <p:cNvGrpSpPr/>
        <p:nvPr/>
      </p:nvGrpSpPr>
      <p:grpSpPr>
        <a:xfrm>
          <a:off x="0" y="0"/>
          <a:ext cx="0" cy="0"/>
          <a:chOff x="0" y="0"/>
          <a:chExt cx="0" cy="0"/>
        </a:xfrm>
      </p:grpSpPr>
      <p:sp>
        <p:nvSpPr>
          <p:cNvPr id="678" name="Shape 67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79" name="Shape 6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Shape 688"/>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89" name="Shape 6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5" name="Shape 695"/>
        <p:cNvGrpSpPr/>
        <p:nvPr/>
      </p:nvGrpSpPr>
      <p:grpSpPr>
        <a:xfrm>
          <a:off x="0" y="0"/>
          <a:ext cx="0" cy="0"/>
          <a:chOff x="0" y="0"/>
          <a:chExt cx="0" cy="0"/>
        </a:xfrm>
      </p:grpSpPr>
      <p:sp>
        <p:nvSpPr>
          <p:cNvPr id="696" name="Shape 69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697" name="Shape 6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2" name="Shape 702"/>
        <p:cNvGrpSpPr/>
        <p:nvPr/>
      </p:nvGrpSpPr>
      <p:grpSpPr>
        <a:xfrm>
          <a:off x="0" y="0"/>
          <a:ext cx="0" cy="0"/>
          <a:chOff x="0" y="0"/>
          <a:chExt cx="0" cy="0"/>
        </a:xfrm>
      </p:grpSpPr>
      <p:sp>
        <p:nvSpPr>
          <p:cNvPr id="703" name="Shape 70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704" name="Shape 7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5" name="Shape 1155"/>
        <p:cNvGrpSpPr/>
        <p:nvPr/>
      </p:nvGrpSpPr>
      <p:grpSpPr>
        <a:xfrm>
          <a:off x="0" y="0"/>
          <a:ext cx="0" cy="0"/>
          <a:chOff x="0" y="0"/>
          <a:chExt cx="0" cy="0"/>
        </a:xfrm>
      </p:grpSpPr>
      <p:sp>
        <p:nvSpPr>
          <p:cNvPr id="1156" name="Shape 1156"/>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157" name="Shape 11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175" y="685800"/>
            <a:ext cx="60963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Shape 10"/>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txBox="1"/>
          <p:nvPr>
            <p:ph type="ctrTitle"/>
          </p:nvPr>
        </p:nvSpPr>
        <p:spPr>
          <a:xfrm>
            <a:off x="468925" y="2387250"/>
            <a:ext cx="3636600" cy="2259000"/>
          </a:xfrm>
          <a:prstGeom prst="rect">
            <a:avLst/>
          </a:prstGeom>
        </p:spPr>
        <p:txBody>
          <a:bodyPr anchorCtr="0" anchor="t" bIns="91425" lIns="91425" spcFirstLastPara="1" rIns="91425" wrap="square" tIns="91425"/>
          <a:lstStyle>
            <a:lvl1pPr lvl="0">
              <a:spcBef>
                <a:spcPts val="0"/>
              </a:spcBef>
              <a:spcAft>
                <a:spcPts val="0"/>
              </a:spcAft>
              <a:buClr>
                <a:srgbClr val="F67031"/>
              </a:buClr>
              <a:buSzPts val="3000"/>
              <a:buNone/>
              <a:defRPr b="1" sz="3000">
                <a:solidFill>
                  <a:srgbClr val="F67031"/>
                </a:solidFill>
              </a:defRPr>
            </a:lvl1pPr>
            <a:lvl2pPr lvl="1">
              <a:spcBef>
                <a:spcPts val="0"/>
              </a:spcBef>
              <a:spcAft>
                <a:spcPts val="0"/>
              </a:spcAft>
              <a:buClr>
                <a:srgbClr val="F67031"/>
              </a:buClr>
              <a:buSzPts val="3000"/>
              <a:buNone/>
              <a:defRPr b="1" sz="3000">
                <a:solidFill>
                  <a:srgbClr val="F67031"/>
                </a:solidFill>
              </a:defRPr>
            </a:lvl2pPr>
            <a:lvl3pPr lvl="2">
              <a:spcBef>
                <a:spcPts val="0"/>
              </a:spcBef>
              <a:spcAft>
                <a:spcPts val="0"/>
              </a:spcAft>
              <a:buClr>
                <a:srgbClr val="F67031"/>
              </a:buClr>
              <a:buSzPts val="3000"/>
              <a:buNone/>
              <a:defRPr b="1" sz="3000">
                <a:solidFill>
                  <a:srgbClr val="F67031"/>
                </a:solidFill>
              </a:defRPr>
            </a:lvl3pPr>
            <a:lvl4pPr lvl="3">
              <a:spcBef>
                <a:spcPts val="0"/>
              </a:spcBef>
              <a:spcAft>
                <a:spcPts val="0"/>
              </a:spcAft>
              <a:buClr>
                <a:srgbClr val="F67031"/>
              </a:buClr>
              <a:buSzPts val="3000"/>
              <a:buNone/>
              <a:defRPr b="1" sz="3000">
                <a:solidFill>
                  <a:srgbClr val="F67031"/>
                </a:solidFill>
              </a:defRPr>
            </a:lvl4pPr>
            <a:lvl5pPr lvl="4">
              <a:spcBef>
                <a:spcPts val="0"/>
              </a:spcBef>
              <a:spcAft>
                <a:spcPts val="0"/>
              </a:spcAft>
              <a:buClr>
                <a:srgbClr val="F67031"/>
              </a:buClr>
              <a:buSzPts val="3000"/>
              <a:buNone/>
              <a:defRPr b="1" sz="3000">
                <a:solidFill>
                  <a:srgbClr val="F67031"/>
                </a:solidFill>
              </a:defRPr>
            </a:lvl5pPr>
            <a:lvl6pPr lvl="5">
              <a:spcBef>
                <a:spcPts val="0"/>
              </a:spcBef>
              <a:spcAft>
                <a:spcPts val="0"/>
              </a:spcAft>
              <a:buClr>
                <a:srgbClr val="F67031"/>
              </a:buClr>
              <a:buSzPts val="3000"/>
              <a:buNone/>
              <a:defRPr b="1" sz="3000">
                <a:solidFill>
                  <a:srgbClr val="F67031"/>
                </a:solidFill>
              </a:defRPr>
            </a:lvl6pPr>
            <a:lvl7pPr lvl="6">
              <a:spcBef>
                <a:spcPts val="0"/>
              </a:spcBef>
              <a:spcAft>
                <a:spcPts val="0"/>
              </a:spcAft>
              <a:buClr>
                <a:srgbClr val="F67031"/>
              </a:buClr>
              <a:buSzPts val="3000"/>
              <a:buNone/>
              <a:defRPr b="1" sz="3000">
                <a:solidFill>
                  <a:srgbClr val="F67031"/>
                </a:solidFill>
              </a:defRPr>
            </a:lvl7pPr>
            <a:lvl8pPr lvl="7">
              <a:spcBef>
                <a:spcPts val="0"/>
              </a:spcBef>
              <a:spcAft>
                <a:spcPts val="0"/>
              </a:spcAft>
              <a:buClr>
                <a:srgbClr val="F67031"/>
              </a:buClr>
              <a:buSzPts val="3000"/>
              <a:buNone/>
              <a:defRPr b="1" sz="3000">
                <a:solidFill>
                  <a:srgbClr val="F67031"/>
                </a:solidFill>
              </a:defRPr>
            </a:lvl8pPr>
            <a:lvl9pPr lvl="8">
              <a:spcBef>
                <a:spcPts val="0"/>
              </a:spcBef>
              <a:spcAft>
                <a:spcPts val="0"/>
              </a:spcAft>
              <a:buClr>
                <a:srgbClr val="F67031"/>
              </a:buClr>
              <a:buSzPts val="3000"/>
              <a:buNone/>
              <a:defRPr b="1" sz="3000">
                <a:solidFill>
                  <a:srgbClr val="F67031"/>
                </a:solidFill>
              </a:defRPr>
            </a:lvl9pPr>
          </a:lstStyle>
          <a:p/>
        </p:txBody>
      </p:sp>
      <p:sp>
        <p:nvSpPr>
          <p:cNvPr id="12" name="Shape 1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65" name="Shape 65"/>
        <p:cNvGrpSpPr/>
        <p:nvPr/>
      </p:nvGrpSpPr>
      <p:grpSpPr>
        <a:xfrm>
          <a:off x="0" y="0"/>
          <a:ext cx="0" cy="0"/>
          <a:chOff x="0" y="0"/>
          <a:chExt cx="0" cy="0"/>
        </a:xfrm>
      </p:grpSpPr>
      <p:sp>
        <p:nvSpPr>
          <p:cNvPr id="66" name="Shape 6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7" name="Shape 6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 name="Shape 68"/>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69" name="Shape 69"/>
          <p:cNvSpPr txBox="1"/>
          <p:nvPr>
            <p:ph idx="1" type="body"/>
          </p:nvPr>
        </p:nvSpPr>
        <p:spPr>
          <a:xfrm>
            <a:off x="3062200" y="575500"/>
            <a:ext cx="2730000" cy="3981000"/>
          </a:xfrm>
          <a:prstGeom prst="rect">
            <a:avLst/>
          </a:prstGeom>
        </p:spPr>
        <p:txBody>
          <a:bodyPr anchorCtr="0" anchor="t" bIns="91425" lIns="91425" spcFirstLastPara="1" rIns="91425" wrap="square" tIns="91425"/>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 name="Shape 70"/>
          <p:cNvSpPr txBox="1"/>
          <p:nvPr>
            <p:ph idx="2" type="body"/>
          </p:nvPr>
        </p:nvSpPr>
        <p:spPr>
          <a:xfrm>
            <a:off x="5956701" y="575500"/>
            <a:ext cx="2730000" cy="3981000"/>
          </a:xfrm>
          <a:prstGeom prst="rect">
            <a:avLst/>
          </a:prstGeom>
        </p:spPr>
        <p:txBody>
          <a:bodyPr anchorCtr="0" anchor="t" bIns="91425" lIns="91425" spcFirstLastPara="1" rIns="91425" wrap="square" tIns="91425"/>
          <a:lstStyle>
            <a:lvl1pPr indent="-298450" lvl="0" marL="457200">
              <a:spcBef>
                <a:spcPts val="60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1" name="Shape 7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72" name="Shape 72"/>
        <p:cNvGrpSpPr/>
        <p:nvPr/>
      </p:nvGrpSpPr>
      <p:grpSpPr>
        <a:xfrm>
          <a:off x="0" y="0"/>
          <a:ext cx="0" cy="0"/>
          <a:chOff x="0" y="0"/>
          <a:chExt cx="0" cy="0"/>
        </a:xfrm>
      </p:grpSpPr>
      <p:sp>
        <p:nvSpPr>
          <p:cNvPr id="73" name="Shape 7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74" name="Shape 74"/>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76" name="Shape 76"/>
          <p:cNvSpPr txBox="1"/>
          <p:nvPr>
            <p:ph idx="1" type="body"/>
          </p:nvPr>
        </p:nvSpPr>
        <p:spPr>
          <a:xfrm>
            <a:off x="3069325" y="575500"/>
            <a:ext cx="1789800" cy="3981000"/>
          </a:xfrm>
          <a:prstGeom prst="rect">
            <a:avLst/>
          </a:prstGeom>
        </p:spPr>
        <p:txBody>
          <a:bodyPr anchorCtr="0" anchor="t" bIns="91425" lIns="91425" spcFirstLastPara="1" rIns="91425" wrap="square" tIns="91425"/>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7" name="Shape 77"/>
          <p:cNvSpPr txBox="1"/>
          <p:nvPr>
            <p:ph idx="2" type="body"/>
          </p:nvPr>
        </p:nvSpPr>
        <p:spPr>
          <a:xfrm>
            <a:off x="4951006" y="575500"/>
            <a:ext cx="1789800" cy="3981000"/>
          </a:xfrm>
          <a:prstGeom prst="rect">
            <a:avLst/>
          </a:prstGeom>
        </p:spPr>
        <p:txBody>
          <a:bodyPr anchorCtr="0" anchor="t" bIns="91425" lIns="91425" spcFirstLastPara="1" rIns="91425" wrap="square" tIns="91425"/>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8" name="Shape 78"/>
          <p:cNvSpPr txBox="1"/>
          <p:nvPr>
            <p:ph idx="3" type="body"/>
          </p:nvPr>
        </p:nvSpPr>
        <p:spPr>
          <a:xfrm>
            <a:off x="6832686" y="575500"/>
            <a:ext cx="1789800" cy="3981000"/>
          </a:xfrm>
          <a:prstGeom prst="rect">
            <a:avLst/>
          </a:prstGeom>
        </p:spPr>
        <p:txBody>
          <a:bodyPr anchorCtr="0" anchor="t" bIns="91425" lIns="91425" spcFirstLastPara="1" rIns="91425" wrap="square" tIns="91425"/>
          <a:lstStyle>
            <a:lvl1pPr indent="-285750" lvl="0" marL="457200" rtl="0">
              <a:spcBef>
                <a:spcPts val="600"/>
              </a:spcBef>
              <a:spcAft>
                <a:spcPts val="0"/>
              </a:spcAft>
              <a:buSzPts val="900"/>
              <a:buChar char="▪"/>
              <a:defRPr sz="900"/>
            </a:lvl1pPr>
            <a:lvl2pPr indent="-285750" lvl="1" marL="914400" rtl="0">
              <a:spcBef>
                <a:spcPts val="0"/>
              </a:spcBef>
              <a:spcAft>
                <a:spcPts val="0"/>
              </a:spcAft>
              <a:buSzPts val="900"/>
              <a:buChar char="-"/>
              <a:defRPr sz="900"/>
            </a:lvl2pPr>
            <a:lvl3pPr indent="-285750" lvl="2" marL="1371600" rtl="0">
              <a:spcBef>
                <a:spcPts val="0"/>
              </a:spcBef>
              <a:spcAft>
                <a:spcPts val="0"/>
              </a:spcAft>
              <a:buSzPts val="900"/>
              <a:buChar char="-"/>
              <a:defRPr sz="900"/>
            </a:lvl3pPr>
            <a:lvl4pPr indent="-285750" lvl="3" marL="1828800" rtl="0">
              <a:spcBef>
                <a:spcPts val="0"/>
              </a:spcBef>
              <a:spcAft>
                <a:spcPts val="0"/>
              </a:spcAft>
              <a:buSzPts val="900"/>
              <a:buChar char="-"/>
              <a:defRPr sz="900"/>
            </a:lvl4pPr>
            <a:lvl5pPr indent="-285750" lvl="4" marL="2286000" rtl="0">
              <a:spcBef>
                <a:spcPts val="0"/>
              </a:spcBef>
              <a:spcAft>
                <a:spcPts val="0"/>
              </a:spcAft>
              <a:buSzPts val="900"/>
              <a:buChar char="-"/>
              <a:defRPr sz="900"/>
            </a:lvl5pPr>
            <a:lvl6pPr indent="-285750" lvl="5" marL="2743200" rtl="0">
              <a:spcBef>
                <a:spcPts val="0"/>
              </a:spcBef>
              <a:spcAft>
                <a:spcPts val="0"/>
              </a:spcAft>
              <a:buSzPts val="900"/>
              <a:buChar char="-"/>
              <a:defRPr sz="900"/>
            </a:lvl6pPr>
            <a:lvl7pPr indent="-285750" lvl="6" marL="3200400" rtl="0">
              <a:spcBef>
                <a:spcPts val="0"/>
              </a:spcBef>
              <a:spcAft>
                <a:spcPts val="0"/>
              </a:spcAft>
              <a:buSzPts val="900"/>
              <a:buChar char="-"/>
              <a:defRPr sz="900"/>
            </a:lvl7pPr>
            <a:lvl8pPr indent="-285750" lvl="7" marL="3657600" rtl="0">
              <a:spcBef>
                <a:spcPts val="0"/>
              </a:spcBef>
              <a:spcAft>
                <a:spcPts val="0"/>
              </a:spcAft>
              <a:buSzPts val="900"/>
              <a:buChar char="-"/>
              <a:defRPr sz="900"/>
            </a:lvl8pPr>
            <a:lvl9pPr indent="-285750" lvl="8" marL="4114800" rtl="0">
              <a:spcBef>
                <a:spcPts val="0"/>
              </a:spcBef>
              <a:spcAft>
                <a:spcPts val="0"/>
              </a:spcAft>
              <a:buSzPts val="900"/>
              <a:buChar char="-"/>
              <a:defRPr sz="900"/>
            </a:lvl9pPr>
          </a:lstStyle>
          <a:p/>
        </p:txBody>
      </p:sp>
      <p:sp>
        <p:nvSpPr>
          <p:cNvPr id="79" name="Shape 7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0" name="Shape 80"/>
        <p:cNvGrpSpPr/>
        <p:nvPr/>
      </p:nvGrpSpPr>
      <p:grpSpPr>
        <a:xfrm>
          <a:off x="0" y="0"/>
          <a:ext cx="0" cy="0"/>
          <a:chOff x="0" y="0"/>
          <a:chExt cx="0" cy="0"/>
        </a:xfrm>
      </p:grpSpPr>
      <p:sp>
        <p:nvSpPr>
          <p:cNvPr id="81" name="Shape 8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82" name="Shape 82"/>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 name="Shape 83"/>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84" name="Shape 8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5" name="Shape 85"/>
        <p:cNvGrpSpPr/>
        <p:nvPr/>
      </p:nvGrpSpPr>
      <p:grpSpPr>
        <a:xfrm>
          <a:off x="0" y="0"/>
          <a:ext cx="0" cy="0"/>
          <a:chOff x="0" y="0"/>
          <a:chExt cx="0" cy="0"/>
        </a:xfrm>
      </p:grpSpPr>
      <p:sp>
        <p:nvSpPr>
          <p:cNvPr id="86" name="Shape 8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3" name="Shape 13"/>
        <p:cNvGrpSpPr/>
        <p:nvPr/>
      </p:nvGrpSpPr>
      <p:grpSpPr>
        <a:xfrm>
          <a:off x="0" y="0"/>
          <a:ext cx="0" cy="0"/>
          <a:chOff x="0" y="0"/>
          <a:chExt cx="0" cy="0"/>
        </a:xfrm>
      </p:grpSpPr>
      <p:sp>
        <p:nvSpPr>
          <p:cNvPr id="14" name="Shape 14"/>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6" name="Shape 16"/>
          <p:cNvSpPr txBox="1"/>
          <p:nvPr>
            <p:ph type="ctrTitle"/>
          </p:nvPr>
        </p:nvSpPr>
        <p:spPr>
          <a:xfrm>
            <a:off x="277100" y="284200"/>
            <a:ext cx="2024100" cy="3678000"/>
          </a:xfrm>
          <a:prstGeom prst="rect">
            <a:avLst/>
          </a:prstGeom>
        </p:spPr>
        <p:txBody>
          <a:bodyPr anchorCtr="0" anchor="b" bIns="91425" lIns="91425" spcFirstLastPara="1" rIns="91425" wrap="square" tIns="91425"/>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17" name="Shape 17"/>
          <p:cNvSpPr txBox="1"/>
          <p:nvPr>
            <p:ph idx="1" type="subTitle"/>
          </p:nvPr>
        </p:nvSpPr>
        <p:spPr>
          <a:xfrm>
            <a:off x="277100" y="3983050"/>
            <a:ext cx="2024100" cy="784800"/>
          </a:xfrm>
          <a:prstGeom prst="rect">
            <a:avLst/>
          </a:prstGeom>
        </p:spPr>
        <p:txBody>
          <a:bodyPr anchorCtr="0" anchor="t" bIns="91425" lIns="91425" spcFirstLastPara="1" rIns="91425" wrap="square" tIns="91425"/>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9pPr>
          </a:lstStyle>
          <a:p/>
        </p:txBody>
      </p:sp>
      <p:sp>
        <p:nvSpPr>
          <p:cNvPr id="18" name="Shape 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1_2">
    <p:spTree>
      <p:nvGrpSpPr>
        <p:cNvPr id="19" name="Shape 19"/>
        <p:cNvGrpSpPr/>
        <p:nvPr/>
      </p:nvGrpSpPr>
      <p:grpSpPr>
        <a:xfrm>
          <a:off x="0" y="0"/>
          <a:ext cx="0" cy="0"/>
          <a:chOff x="0" y="0"/>
          <a:chExt cx="0" cy="0"/>
        </a:xfrm>
      </p:grpSpPr>
      <p:sp>
        <p:nvSpPr>
          <p:cNvPr id="20" name="Shape 20"/>
          <p:cNvSpPr/>
          <p:nvPr/>
        </p:nvSpPr>
        <p:spPr>
          <a:xfrm flipH="1">
            <a:off x="4568412"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idx="1" type="subTitle"/>
          </p:nvPr>
        </p:nvSpPr>
        <p:spPr>
          <a:xfrm>
            <a:off x="646550" y="1989500"/>
            <a:ext cx="3246900" cy="21264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9pPr>
          </a:lstStyle>
          <a:p/>
        </p:txBody>
      </p:sp>
      <p:sp>
        <p:nvSpPr>
          <p:cNvPr id="22" name="Shape 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23" name="Shape 23"/>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4" name="Shape 24"/>
          <p:cNvSpPr txBox="1"/>
          <p:nvPr>
            <p:ph idx="2" type="body"/>
          </p:nvPr>
        </p:nvSpPr>
        <p:spPr>
          <a:xfrm>
            <a:off x="5130225" y="1016000"/>
            <a:ext cx="3470700" cy="3099900"/>
          </a:xfrm>
          <a:prstGeom prst="rect">
            <a:avLst/>
          </a:prstGeom>
        </p:spPr>
        <p:txBody>
          <a:bodyPr anchorCtr="0" anchor="t" bIns="91425" lIns="91425" spcFirstLastPara="1" rIns="91425" wrap="square" tIns="91425"/>
          <a:lstStyle>
            <a:lvl1pPr indent="-342900" lvl="0" marL="457200" rtl="0">
              <a:spcBef>
                <a:spcPts val="0"/>
              </a:spcBef>
              <a:spcAft>
                <a:spcPts val="0"/>
              </a:spcAft>
              <a:buClr>
                <a:srgbClr val="F67031"/>
              </a:buClr>
              <a:buSzPts val="1800"/>
              <a:buAutoNum type="arabicPeriod"/>
              <a:defRPr sz="1800"/>
            </a:lvl1pPr>
            <a:lvl2pPr indent="-317500" lvl="1" marL="914400" rtl="0">
              <a:spcBef>
                <a:spcPts val="1000"/>
              </a:spcBef>
              <a:spcAft>
                <a:spcPts val="0"/>
              </a:spcAft>
              <a:buSzPts val="1400"/>
              <a:buAutoNum type="alphaLcPeriod"/>
              <a:defRPr>
                <a:solidFill>
                  <a:srgbClr val="999999"/>
                </a:solidFill>
              </a:defRPr>
            </a:lvl2pPr>
            <a:lvl3pPr indent="-317500" lvl="2" marL="1371600" rtl="0">
              <a:spcBef>
                <a:spcPts val="1000"/>
              </a:spcBef>
              <a:spcAft>
                <a:spcPts val="0"/>
              </a:spcAft>
              <a:buSzPts val="1400"/>
              <a:buAutoNum type="romanLcPeriod"/>
              <a:defRPr>
                <a:solidFill>
                  <a:srgbClr val="999999"/>
                </a:solidFill>
              </a:defRPr>
            </a:lvl3pPr>
            <a:lvl4pPr indent="-317500" lvl="3" marL="1828800" rtl="0">
              <a:spcBef>
                <a:spcPts val="1000"/>
              </a:spcBef>
              <a:spcAft>
                <a:spcPts val="0"/>
              </a:spcAft>
              <a:buSzPts val="1400"/>
              <a:buAutoNum type="arabicPeriod"/>
              <a:defRPr>
                <a:solidFill>
                  <a:srgbClr val="999999"/>
                </a:solidFill>
              </a:defRPr>
            </a:lvl4pPr>
            <a:lvl5pPr indent="-317500" lvl="4" marL="2286000" rtl="0">
              <a:spcBef>
                <a:spcPts val="1000"/>
              </a:spcBef>
              <a:spcAft>
                <a:spcPts val="0"/>
              </a:spcAft>
              <a:buClr>
                <a:srgbClr val="999999"/>
              </a:buClr>
              <a:buSzPts val="1400"/>
              <a:buAutoNum type="alphaLcPeriod"/>
              <a:defRPr>
                <a:solidFill>
                  <a:srgbClr val="999999"/>
                </a:solidFill>
              </a:defRPr>
            </a:lvl5pPr>
            <a:lvl6pPr indent="-317500" lvl="5" marL="2743200" rtl="0">
              <a:spcBef>
                <a:spcPts val="1000"/>
              </a:spcBef>
              <a:spcAft>
                <a:spcPts val="0"/>
              </a:spcAft>
              <a:buClr>
                <a:srgbClr val="999999"/>
              </a:buClr>
              <a:buSzPts val="1400"/>
              <a:buAutoNum type="romanLcPeriod"/>
              <a:defRPr>
                <a:solidFill>
                  <a:srgbClr val="999999"/>
                </a:solidFill>
              </a:defRPr>
            </a:lvl6pPr>
            <a:lvl7pPr indent="-317500" lvl="6" marL="3200400" rtl="0">
              <a:spcBef>
                <a:spcPts val="1000"/>
              </a:spcBef>
              <a:spcAft>
                <a:spcPts val="0"/>
              </a:spcAft>
              <a:buClr>
                <a:srgbClr val="999999"/>
              </a:buClr>
              <a:buSzPts val="1400"/>
              <a:buAutoNum type="arabicPeriod"/>
              <a:defRPr>
                <a:solidFill>
                  <a:srgbClr val="999999"/>
                </a:solidFill>
              </a:defRPr>
            </a:lvl7pPr>
            <a:lvl8pPr indent="-317500" lvl="7" marL="3657600" rtl="0">
              <a:spcBef>
                <a:spcPts val="1000"/>
              </a:spcBef>
              <a:spcAft>
                <a:spcPts val="0"/>
              </a:spcAft>
              <a:buClr>
                <a:srgbClr val="999999"/>
              </a:buClr>
              <a:buSzPts val="1400"/>
              <a:buAutoNum type="alphaLcPeriod"/>
              <a:defRPr>
                <a:solidFill>
                  <a:srgbClr val="999999"/>
                </a:solidFill>
              </a:defRPr>
            </a:lvl8pPr>
            <a:lvl9pPr indent="-317500" lvl="8" marL="4114800" rtl="0">
              <a:spcBef>
                <a:spcPts val="1000"/>
              </a:spcBef>
              <a:spcAft>
                <a:spcPts val="1000"/>
              </a:spcAft>
              <a:buClr>
                <a:srgbClr val="999999"/>
              </a:buClr>
              <a:buSzPts val="1400"/>
              <a:buAutoNum type="romanLcPeriod"/>
              <a:defRPr>
                <a:solidFill>
                  <a:srgbClr val="999999"/>
                </a:solidFill>
              </a:defRPr>
            </a:lvl9pPr>
          </a:lstStyle>
          <a:p/>
        </p:txBody>
      </p:sp>
      <p:sp>
        <p:nvSpPr>
          <p:cNvPr id="25" name="Shape 25"/>
          <p:cNvSpPr txBox="1"/>
          <p:nvPr>
            <p:ph type="title"/>
          </p:nvPr>
        </p:nvSpPr>
        <p:spPr>
          <a:xfrm>
            <a:off x="646573" y="1016000"/>
            <a:ext cx="3246900" cy="973500"/>
          </a:xfrm>
          <a:prstGeom prst="rect">
            <a:avLst/>
          </a:prstGeom>
        </p:spPr>
        <p:txBody>
          <a:bodyPr anchorCtr="0" anchor="t"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6" name="Shape 26"/>
        <p:cNvGrpSpPr/>
        <p:nvPr/>
      </p:nvGrpSpPr>
      <p:grpSpPr>
        <a:xfrm>
          <a:off x="0" y="0"/>
          <a:ext cx="0" cy="0"/>
          <a:chOff x="0" y="0"/>
          <a:chExt cx="0" cy="0"/>
        </a:xfrm>
      </p:grpSpPr>
      <p:sp>
        <p:nvSpPr>
          <p:cNvPr id="27" name="Shape 27"/>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8" name="Shape 28"/>
          <p:cNvSpPr/>
          <p:nvPr/>
        </p:nvSpPr>
        <p:spPr>
          <a:xfrm>
            <a:off x="-7125" y="1271275"/>
            <a:ext cx="9151200" cy="38721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txBox="1"/>
          <p:nvPr>
            <p:ph idx="1" type="body"/>
          </p:nvPr>
        </p:nvSpPr>
        <p:spPr>
          <a:xfrm>
            <a:off x="1847275" y="1704600"/>
            <a:ext cx="5449500" cy="2714700"/>
          </a:xfrm>
          <a:prstGeom prst="rect">
            <a:avLst/>
          </a:prstGeom>
        </p:spPr>
        <p:txBody>
          <a:bodyPr anchorCtr="0" anchor="t" bIns="91425" lIns="91425" spcFirstLastPara="1" rIns="91425" wrap="square" tIns="91425"/>
          <a:lstStyle>
            <a:lvl1pPr indent="-381000" lvl="0" marL="457200" rtl="0" algn="ctr">
              <a:spcBef>
                <a:spcPts val="600"/>
              </a:spcBef>
              <a:spcAft>
                <a:spcPts val="0"/>
              </a:spcAft>
              <a:buSzPts val="2400"/>
              <a:buFont typeface="Georgia"/>
              <a:buChar char="▪"/>
              <a:defRPr i="1" sz="2400">
                <a:latin typeface="Georgia"/>
                <a:ea typeface="Georgia"/>
                <a:cs typeface="Georgia"/>
                <a:sym typeface="Georgia"/>
              </a:defRPr>
            </a:lvl1pPr>
            <a:lvl2pPr indent="-381000" lvl="1" marL="914400" rtl="0" algn="ctr">
              <a:spcBef>
                <a:spcPts val="0"/>
              </a:spcBef>
              <a:spcAft>
                <a:spcPts val="0"/>
              </a:spcAft>
              <a:buSzPts val="2400"/>
              <a:buFont typeface="Georgia"/>
              <a:buChar char="-"/>
              <a:defRPr i="1" sz="2400">
                <a:latin typeface="Georgia"/>
                <a:ea typeface="Georgia"/>
                <a:cs typeface="Georgia"/>
                <a:sym typeface="Georgia"/>
              </a:defRPr>
            </a:lvl2pPr>
            <a:lvl3pPr indent="-381000" lvl="2" marL="1371600" rtl="0" algn="ctr">
              <a:spcBef>
                <a:spcPts val="0"/>
              </a:spcBef>
              <a:spcAft>
                <a:spcPts val="0"/>
              </a:spcAft>
              <a:buSzPts val="2400"/>
              <a:buFont typeface="Georgia"/>
              <a:buChar char="-"/>
              <a:defRPr i="1" sz="2400">
                <a:latin typeface="Georgia"/>
                <a:ea typeface="Georgia"/>
                <a:cs typeface="Georgia"/>
                <a:sym typeface="Georgia"/>
              </a:defRPr>
            </a:lvl3pPr>
            <a:lvl4pPr indent="-381000" lvl="3" marL="1828800" rtl="0" algn="ctr">
              <a:spcBef>
                <a:spcPts val="0"/>
              </a:spcBef>
              <a:spcAft>
                <a:spcPts val="0"/>
              </a:spcAft>
              <a:buSzPts val="2400"/>
              <a:buFont typeface="Georgia"/>
              <a:buChar char="-"/>
              <a:defRPr i="1" sz="2400">
                <a:latin typeface="Georgia"/>
                <a:ea typeface="Georgia"/>
                <a:cs typeface="Georgia"/>
                <a:sym typeface="Georgia"/>
              </a:defRPr>
            </a:lvl4pPr>
            <a:lvl5pPr indent="-381000" lvl="4" marL="2286000" rtl="0" algn="ctr">
              <a:spcBef>
                <a:spcPts val="0"/>
              </a:spcBef>
              <a:spcAft>
                <a:spcPts val="0"/>
              </a:spcAft>
              <a:buSzPts val="2400"/>
              <a:buFont typeface="Georgia"/>
              <a:buChar char="-"/>
              <a:defRPr i="1" sz="2400">
                <a:latin typeface="Georgia"/>
                <a:ea typeface="Georgia"/>
                <a:cs typeface="Georgia"/>
                <a:sym typeface="Georgia"/>
              </a:defRPr>
            </a:lvl5pPr>
            <a:lvl6pPr indent="-381000" lvl="5" marL="2743200" rtl="0" algn="ctr">
              <a:spcBef>
                <a:spcPts val="0"/>
              </a:spcBef>
              <a:spcAft>
                <a:spcPts val="0"/>
              </a:spcAft>
              <a:buSzPts val="2400"/>
              <a:buFont typeface="Georgia"/>
              <a:buChar char="-"/>
              <a:defRPr i="1" sz="2400">
                <a:latin typeface="Georgia"/>
                <a:ea typeface="Georgia"/>
                <a:cs typeface="Georgia"/>
                <a:sym typeface="Georgia"/>
              </a:defRPr>
            </a:lvl6pPr>
            <a:lvl7pPr indent="-381000" lvl="6" marL="3200400" rtl="0" algn="ctr">
              <a:spcBef>
                <a:spcPts val="0"/>
              </a:spcBef>
              <a:spcAft>
                <a:spcPts val="0"/>
              </a:spcAft>
              <a:buSzPts val="2400"/>
              <a:buFont typeface="Georgia"/>
              <a:buChar char="-"/>
              <a:defRPr i="1" sz="2400">
                <a:latin typeface="Georgia"/>
                <a:ea typeface="Georgia"/>
                <a:cs typeface="Georgia"/>
                <a:sym typeface="Georgia"/>
              </a:defRPr>
            </a:lvl7pPr>
            <a:lvl8pPr indent="-381000" lvl="7" marL="3657600" rtl="0" algn="ctr">
              <a:spcBef>
                <a:spcPts val="0"/>
              </a:spcBef>
              <a:spcAft>
                <a:spcPts val="0"/>
              </a:spcAft>
              <a:buSzPts val="2400"/>
              <a:buFont typeface="Georgia"/>
              <a:buChar char="-"/>
              <a:defRPr i="1" sz="2400">
                <a:latin typeface="Georgia"/>
                <a:ea typeface="Georgia"/>
                <a:cs typeface="Georgia"/>
                <a:sym typeface="Georgia"/>
              </a:defRPr>
            </a:lvl8pPr>
            <a:lvl9pPr indent="-381000" lvl="8" marL="4114800" algn="ctr">
              <a:spcBef>
                <a:spcPts val="0"/>
              </a:spcBef>
              <a:spcAft>
                <a:spcPts val="0"/>
              </a:spcAft>
              <a:buSzPts val="2400"/>
              <a:buFont typeface="Georgia"/>
              <a:buChar char="-"/>
              <a:defRPr i="1" sz="2400">
                <a:latin typeface="Georgia"/>
                <a:ea typeface="Georgia"/>
                <a:cs typeface="Georgia"/>
                <a:sym typeface="Georgia"/>
              </a:defRPr>
            </a:lvl9pPr>
          </a:lstStyle>
          <a:p/>
        </p:txBody>
      </p:sp>
      <p:sp>
        <p:nvSpPr>
          <p:cNvPr id="30" name="Shape 30"/>
          <p:cNvSpPr txBox="1"/>
          <p:nvPr/>
        </p:nvSpPr>
        <p:spPr>
          <a:xfrm>
            <a:off x="3593400" y="227724"/>
            <a:ext cx="1957200" cy="6537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Shape 3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32" name="Shape 32"/>
        <p:cNvGrpSpPr/>
        <p:nvPr/>
      </p:nvGrpSpPr>
      <p:grpSpPr>
        <a:xfrm>
          <a:off x="0" y="0"/>
          <a:ext cx="0" cy="0"/>
          <a:chOff x="0" y="0"/>
          <a:chExt cx="0" cy="0"/>
        </a:xfrm>
      </p:grpSpPr>
      <p:sp>
        <p:nvSpPr>
          <p:cNvPr id="33" name="Shape 3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34" name="Shape 34"/>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 name="Shape 36"/>
          <p:cNvSpPr txBox="1"/>
          <p:nvPr>
            <p:ph idx="1" type="body"/>
          </p:nvPr>
        </p:nvSpPr>
        <p:spPr>
          <a:xfrm>
            <a:off x="3090625" y="575500"/>
            <a:ext cx="5596200" cy="3981000"/>
          </a:xfrm>
          <a:prstGeom prst="rect">
            <a:avLst/>
          </a:prstGeom>
        </p:spPr>
        <p:txBody>
          <a:bodyPr anchorCtr="0" anchor="t" bIns="91425" lIns="91425" spcFirstLastPara="1" rIns="91425" wrap="square" tIns="91425"/>
          <a:lstStyle>
            <a:lvl1pPr indent="-317500" lvl="0" marL="457200">
              <a:spcBef>
                <a:spcPts val="60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Shape 3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with intro text">
  <p:cSld name="TITLE_AND_BODY_1">
    <p:spTree>
      <p:nvGrpSpPr>
        <p:cNvPr id="38" name="Shape 38"/>
        <p:cNvGrpSpPr/>
        <p:nvPr/>
      </p:nvGrpSpPr>
      <p:grpSpPr>
        <a:xfrm>
          <a:off x="0" y="0"/>
          <a:ext cx="0" cy="0"/>
          <a:chOff x="0" y="0"/>
          <a:chExt cx="0" cy="0"/>
        </a:xfrm>
      </p:grpSpPr>
      <p:sp>
        <p:nvSpPr>
          <p:cNvPr id="39" name="Shape 39"/>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0" name="Shape 40"/>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Shape 41"/>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2" name="Shape 42"/>
          <p:cNvSpPr txBox="1"/>
          <p:nvPr>
            <p:ph idx="1" type="body"/>
          </p:nvPr>
        </p:nvSpPr>
        <p:spPr>
          <a:xfrm>
            <a:off x="3090625" y="575500"/>
            <a:ext cx="5596200" cy="1207800"/>
          </a:xfrm>
          <a:prstGeom prst="rect">
            <a:avLst/>
          </a:prstGeom>
        </p:spPr>
        <p:txBody>
          <a:bodyPr anchorCtr="0" anchor="t" bIns="91425" lIns="91425" spcFirstLastPara="1" rIns="91425" wrap="square" tIns="91425"/>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43" name="Shape 4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44" name="Shape 44"/>
          <p:cNvSpPr txBox="1"/>
          <p:nvPr>
            <p:ph idx="2" type="body"/>
          </p:nvPr>
        </p:nvSpPr>
        <p:spPr>
          <a:xfrm>
            <a:off x="3090625" y="2004313"/>
            <a:ext cx="5596200" cy="2552100"/>
          </a:xfrm>
          <a:prstGeom prst="rect">
            <a:avLst/>
          </a:prstGeom>
        </p:spPr>
        <p:txBody>
          <a:bodyPr anchorCtr="0" anchor="t" bIns="91425" lIns="91425" spcFirstLastPara="1" rIns="91425" wrap="square" tIns="91425"/>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with intro text">
  <p:cSld name="TITLE_AND_BODY_1_2">
    <p:spTree>
      <p:nvGrpSpPr>
        <p:cNvPr id="45" name="Shape 45"/>
        <p:cNvGrpSpPr/>
        <p:nvPr/>
      </p:nvGrpSpPr>
      <p:grpSpPr>
        <a:xfrm>
          <a:off x="0" y="0"/>
          <a:ext cx="0" cy="0"/>
          <a:chOff x="0" y="0"/>
          <a:chExt cx="0" cy="0"/>
        </a:xfrm>
      </p:grpSpPr>
      <p:sp>
        <p:nvSpPr>
          <p:cNvPr id="46" name="Shape 4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7" name="Shape 47"/>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34450" y="575500"/>
            <a:ext cx="2046300" cy="3981000"/>
          </a:xfrm>
          <a:prstGeom prst="rect">
            <a:avLst/>
          </a:prstGeom>
        </p:spPr>
        <p:txBody>
          <a:bodyPr anchorCtr="0" anchor="t"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49" name="Shape 49"/>
          <p:cNvSpPr txBox="1"/>
          <p:nvPr>
            <p:ph idx="1" type="body"/>
          </p:nvPr>
        </p:nvSpPr>
        <p:spPr>
          <a:xfrm>
            <a:off x="3090625" y="575500"/>
            <a:ext cx="5596200" cy="1207800"/>
          </a:xfrm>
          <a:prstGeom prst="rect">
            <a:avLst/>
          </a:prstGeom>
        </p:spPr>
        <p:txBody>
          <a:bodyPr anchorCtr="0" anchor="t" bIns="91425" lIns="91425" spcFirstLastPara="1" rIns="91425" wrap="square" tIns="91425"/>
          <a:lstStyle>
            <a:lvl1pPr indent="-330200" lvl="0" marL="457200" rtl="0">
              <a:spcBef>
                <a:spcPts val="60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1pPr>
            <a:lvl2pPr indent="-330200" lvl="1" marL="914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2pPr>
            <a:lvl3pPr indent="-330200" lvl="2" marL="1371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3pPr>
            <a:lvl4pPr indent="-330200" lvl="3" marL="1828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4pPr>
            <a:lvl5pPr indent="-330200" lvl="4" marL="22860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5pPr>
            <a:lvl6pPr indent="-330200" lvl="5" marL="27432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6pPr>
            <a:lvl7pPr indent="-330200" lvl="6" marL="32004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7pPr>
            <a:lvl8pPr indent="-330200" lvl="7" marL="36576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8pPr>
            <a:lvl9pPr indent="-330200" lvl="8" marL="4114800" rtl="0">
              <a:spcBef>
                <a:spcPts val="0"/>
              </a:spcBef>
              <a:spcAft>
                <a:spcPts val="0"/>
              </a:spcAft>
              <a:buClr>
                <a:srgbClr val="F67031"/>
              </a:buClr>
              <a:buSzPts val="1600"/>
              <a:buFont typeface="Georgia"/>
              <a:buChar char="-"/>
              <a:defRPr i="1" sz="1600">
                <a:solidFill>
                  <a:srgbClr val="F67031"/>
                </a:solidFill>
                <a:latin typeface="Georgia"/>
                <a:ea typeface="Georgia"/>
                <a:cs typeface="Georgia"/>
                <a:sym typeface="Georgia"/>
              </a:defRPr>
            </a:lvl9pPr>
          </a:lstStyle>
          <a:p/>
        </p:txBody>
      </p:sp>
      <p:sp>
        <p:nvSpPr>
          <p:cNvPr id="50" name="Shape 5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
        <p:nvSpPr>
          <p:cNvPr id="51" name="Shape 51"/>
          <p:cNvSpPr txBox="1"/>
          <p:nvPr>
            <p:ph idx="2" type="body"/>
          </p:nvPr>
        </p:nvSpPr>
        <p:spPr>
          <a:xfrm>
            <a:off x="3090625" y="2004325"/>
            <a:ext cx="2727000" cy="2552100"/>
          </a:xfrm>
          <a:prstGeom prst="rect">
            <a:avLst/>
          </a:prstGeom>
        </p:spPr>
        <p:txBody>
          <a:bodyPr anchorCtr="0" anchor="t" bIns="91425" lIns="91425" spcFirstLastPara="1" rIns="91425" wrap="square" tIns="91425"/>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52" name="Shape 52"/>
          <p:cNvSpPr txBox="1"/>
          <p:nvPr>
            <p:ph idx="3" type="body"/>
          </p:nvPr>
        </p:nvSpPr>
        <p:spPr>
          <a:xfrm>
            <a:off x="5959744" y="2004325"/>
            <a:ext cx="2727000" cy="2552100"/>
          </a:xfrm>
          <a:prstGeom prst="rect">
            <a:avLst/>
          </a:prstGeom>
        </p:spPr>
        <p:txBody>
          <a:bodyPr anchorCtr="0" anchor="t" bIns="91425" lIns="91425" spcFirstLastPara="1" rIns="91425" wrap="square" tIns="91425"/>
          <a:lstStyle>
            <a:lvl1pPr indent="-298450" lvl="0" marL="457200" rtl="0">
              <a:spcBef>
                <a:spcPts val="60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left">
  <p:cSld name="TITLE_AND_BODY_1_1">
    <p:spTree>
      <p:nvGrpSpPr>
        <p:cNvPr id="53" name="Shape 53"/>
        <p:cNvGrpSpPr/>
        <p:nvPr/>
      </p:nvGrpSpPr>
      <p:grpSpPr>
        <a:xfrm>
          <a:off x="0" y="0"/>
          <a:ext cx="0" cy="0"/>
          <a:chOff x="0" y="0"/>
          <a:chExt cx="0" cy="0"/>
        </a:xfrm>
      </p:grpSpPr>
      <p:sp>
        <p:nvSpPr>
          <p:cNvPr id="54" name="Shape 54"/>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56" name="Shape 56"/>
          <p:cNvSpPr txBox="1"/>
          <p:nvPr>
            <p:ph type="title"/>
          </p:nvPr>
        </p:nvSpPr>
        <p:spPr>
          <a:xfrm>
            <a:off x="234450" y="575500"/>
            <a:ext cx="2046300" cy="1364100"/>
          </a:xfrm>
          <a:prstGeom prst="rect">
            <a:avLst/>
          </a:prstGeom>
        </p:spPr>
        <p:txBody>
          <a:bodyPr anchorCtr="0" anchor="b" bIns="91425" lIns="91425" spcFirstLastPara="1" rIns="91425" wrap="square" tIns="91425"/>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57" name="Shape 5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
        <p:nvSpPr>
          <p:cNvPr id="58" name="Shape 58"/>
          <p:cNvSpPr txBox="1"/>
          <p:nvPr>
            <p:ph idx="1" type="body"/>
          </p:nvPr>
        </p:nvSpPr>
        <p:spPr>
          <a:xfrm>
            <a:off x="234450" y="2004325"/>
            <a:ext cx="2046300" cy="2552100"/>
          </a:xfrm>
          <a:prstGeom prst="rect">
            <a:avLst/>
          </a:prstGeom>
        </p:spPr>
        <p:txBody>
          <a:bodyPr anchorCtr="0" anchor="t" bIns="91425" lIns="91425" spcFirstLastPara="1" rIns="91425" wrap="square" tIns="91425"/>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half">
  <p:cSld name="TITLE_AND_BODY_1_1_1">
    <p:spTree>
      <p:nvGrpSpPr>
        <p:cNvPr id="59" name="Shape 59"/>
        <p:cNvGrpSpPr/>
        <p:nvPr/>
      </p:nvGrpSpPr>
      <p:grpSpPr>
        <a:xfrm>
          <a:off x="0" y="0"/>
          <a:ext cx="0" cy="0"/>
          <a:chOff x="0" y="0"/>
          <a:chExt cx="0" cy="0"/>
        </a:xfrm>
      </p:grpSpPr>
      <p:sp>
        <p:nvSpPr>
          <p:cNvPr id="60" name="Shape 60"/>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62" name="Shape 62"/>
          <p:cNvSpPr txBox="1"/>
          <p:nvPr>
            <p:ph type="title"/>
          </p:nvPr>
        </p:nvSpPr>
        <p:spPr>
          <a:xfrm>
            <a:off x="511425" y="575500"/>
            <a:ext cx="3517200" cy="973500"/>
          </a:xfrm>
          <a:prstGeom prst="rect">
            <a:avLst/>
          </a:prstGeom>
        </p:spPr>
        <p:txBody>
          <a:bodyPr anchorCtr="0" anchor="b" bIns="91425" lIns="91425" spcFirstLastPara="1" rIns="91425" wrap="square" tIns="91425"/>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p:txBody>
      </p:sp>
      <p:sp>
        <p:nvSpPr>
          <p:cNvPr id="63" name="Shape 6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a:spcBef>
                <a:spcPts val="0"/>
              </a:spcBef>
              <a:spcAft>
                <a:spcPts val="0"/>
              </a:spcAft>
              <a:buNone/>
            </a:pPr>
            <a:fld id="{00000000-1234-1234-1234-123412341234}" type="slidenum">
              <a:rPr lang="en"/>
              <a:t>‹#›</a:t>
            </a:fld>
            <a:endParaRPr/>
          </a:p>
        </p:txBody>
      </p:sp>
      <p:sp>
        <p:nvSpPr>
          <p:cNvPr id="64" name="Shape 64"/>
          <p:cNvSpPr txBox="1"/>
          <p:nvPr>
            <p:ph idx="1" type="body"/>
          </p:nvPr>
        </p:nvSpPr>
        <p:spPr>
          <a:xfrm>
            <a:off x="511425" y="1598600"/>
            <a:ext cx="3517200" cy="2957700"/>
          </a:xfrm>
          <a:prstGeom prst="rect">
            <a:avLst/>
          </a:prstGeom>
        </p:spPr>
        <p:txBody>
          <a:bodyPr anchorCtr="0" anchor="t" bIns="91425" lIns="91425" spcFirstLastPara="1" rIns="91425" wrap="square" tIns="91425"/>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rgbClr val="F67031"/>
        </a:solidFill>
      </p:bgPr>
    </p:bg>
    <p:spTree>
      <p:nvGrpSpPr>
        <p:cNvPr id="5" name="Shape 5"/>
        <p:cNvGrpSpPr/>
        <p:nvPr/>
      </p:nvGrpSpPr>
      <p:grpSpPr>
        <a:xfrm>
          <a:off x="0" y="0"/>
          <a:ext cx="0" cy="0"/>
          <a:chOff x="0" y="0"/>
          <a:chExt cx="0" cy="0"/>
        </a:xfrm>
      </p:grpSpPr>
      <p:sp>
        <p:nvSpPr>
          <p:cNvPr id="6" name="Shape 6"/>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p:txBody>
      </p:sp>
      <p:sp>
        <p:nvSpPr>
          <p:cNvPr id="7" name="Shape 7"/>
          <p:cNvSpPr txBox="1"/>
          <p:nvPr>
            <p:ph idx="1" type="body"/>
          </p:nvPr>
        </p:nvSpPr>
        <p:spPr>
          <a:xfrm>
            <a:off x="3090625" y="575500"/>
            <a:ext cx="5596200" cy="3981000"/>
          </a:xfrm>
          <a:prstGeom prst="rect">
            <a:avLst/>
          </a:prstGeom>
          <a:noFill/>
          <a:ln>
            <a:noFill/>
          </a:ln>
        </p:spPr>
        <p:txBody>
          <a:bodyPr anchorCtr="0" anchor="t" bIns="91425" lIns="91425" spcFirstLastPara="1" rIns="91425" wrap="square" tIns="91425"/>
          <a:lstStyle>
            <a:lvl1pPr indent="-317500" lvl="0" marL="4572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indent="-317500" lvl="1" marL="914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indent="-317500" lvl="2" marL="1371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indent="-317500" lvl="3" marL="1828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indent="-317500" lvl="4" marL="22860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indent="-317500" lvl="5" marL="27432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indent="-317500" lvl="6" marL="32004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indent="-317500" lvl="7" marL="36576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indent="-317500" lvl="8" marL="41148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p:txBody>
      </p:sp>
      <p:sp>
        <p:nvSpPr>
          <p:cNvPr id="8" name="Shape 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gif"/><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15.png"/><Relationship Id="rId4" Type="http://schemas.openxmlformats.org/officeDocument/2006/relationships/image" Target="../media/image13.png"/><Relationship Id="rId5"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2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2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hyperlink" Target="http://www.slidescarnival.com/help-use-presentation-template" TargetMode="External"/><Relationship Id="rId4" Type="http://schemas.openxmlformats.org/officeDocument/2006/relationships/hyperlink" Target="http://www.slidescarnival.com/copyright-and-legal-information" TargetMode="External"/><Relationship Id="rId5" Type="http://schemas.openxmlformats.org/officeDocument/2006/relationships/hyperlink" Target="#slide=id.g35ed75ccf_0141"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hyperlink" Target="http://www.duarte.com/slidedo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image" Target="../media/image22.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Relationship Id="rId3" Type="http://schemas.openxmlformats.org/officeDocument/2006/relationships/image" Target="../media/image2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hyperlink" Target="http://www.google.com/sheets/about/" TargetMode="Externa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 Id="rId3" Type="http://schemas.openxmlformats.org/officeDocument/2006/relationships/image" Target="../media/image26.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5.xml"/><Relationship Id="rId3" Type="http://schemas.openxmlformats.org/officeDocument/2006/relationships/hyperlink" Target="http://www.slidescarnival.com/" TargetMode="External"/><Relationship Id="rId4" Type="http://schemas.openxmlformats.org/officeDocument/2006/relationships/hyperlink" Target="http://unsplash.com/" TargetMode="External"/><Relationship Id="rId5" Type="http://schemas.openxmlformats.org/officeDocument/2006/relationships/hyperlink" Target="http://www.duarte.com/slidedocs/"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hyperlink" Target="https://fontlibrary.org/en/font/nunito-sans"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8.xml"/><Relationship Id="rId3" Type="http://schemas.openxmlformats.org/officeDocument/2006/relationships/hyperlink" Target="https://twitter.com/googledocs/status/730087240156643328"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92" name="Shape 92"/>
          <p:cNvSpPr txBox="1"/>
          <p:nvPr/>
        </p:nvSpPr>
        <p:spPr>
          <a:xfrm>
            <a:off x="1805250" y="835350"/>
            <a:ext cx="5685900" cy="13392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 sz="4800">
                <a:solidFill>
                  <a:srgbClr val="FFFFFF"/>
                </a:solidFill>
                <a:latin typeface="Nunito Sans"/>
                <a:ea typeface="Nunito Sans"/>
                <a:cs typeface="Nunito Sans"/>
                <a:sym typeface="Nunito Sans"/>
              </a:rPr>
              <a:t>PUSH FROM HELL</a:t>
            </a:r>
            <a:endParaRPr sz="4800">
              <a:solidFill>
                <a:srgbClr val="FFFFFF"/>
              </a:solidFill>
            </a:endParaRPr>
          </a:p>
        </p:txBody>
      </p:sp>
      <p:sp>
        <p:nvSpPr>
          <p:cNvPr id="93" name="Shape 93"/>
          <p:cNvSpPr txBox="1"/>
          <p:nvPr/>
        </p:nvSpPr>
        <p:spPr>
          <a:xfrm>
            <a:off x="517650" y="2535300"/>
            <a:ext cx="8108700" cy="1454400"/>
          </a:xfrm>
          <a:prstGeom prst="rect">
            <a:avLst/>
          </a:prstGeom>
          <a:noFill/>
          <a:ln>
            <a:noFill/>
          </a:ln>
        </p:spPr>
        <p:txBody>
          <a:bodyPr anchorCtr="0" anchor="ctr" bIns="91425" lIns="91425" spcFirstLastPara="1" rIns="91425" wrap="square" tIns="91425">
            <a:noAutofit/>
          </a:bodyPr>
          <a:lstStyle/>
          <a:p>
            <a:pPr indent="0" lvl="0" marL="0" algn="ctr">
              <a:spcBef>
                <a:spcPts val="0"/>
              </a:spcBef>
              <a:spcAft>
                <a:spcPts val="0"/>
              </a:spcAft>
              <a:buNone/>
            </a:pPr>
            <a:r>
              <a:rPr b="1" lang="en" sz="3000">
                <a:solidFill>
                  <a:srgbClr val="FFFFFF"/>
                </a:solidFill>
                <a:latin typeface="Nunito Sans"/>
                <a:ea typeface="Nunito Sans"/>
                <a:cs typeface="Nunito Sans"/>
                <a:sym typeface="Nunito Sans"/>
              </a:rPr>
              <a:t>Como a tecnologia está afetando </a:t>
            </a:r>
            <a:endParaRPr b="1" sz="3000">
              <a:solidFill>
                <a:srgbClr val="FFFFFF"/>
              </a:solidFill>
              <a:latin typeface="Nunito Sans"/>
              <a:ea typeface="Nunito Sans"/>
              <a:cs typeface="Nunito Sans"/>
              <a:sym typeface="Nunito Sans"/>
            </a:endParaRPr>
          </a:p>
          <a:p>
            <a:pPr indent="0" lvl="0" marL="0" rtl="0" algn="ctr">
              <a:spcBef>
                <a:spcPts val="0"/>
              </a:spcBef>
              <a:spcAft>
                <a:spcPts val="0"/>
              </a:spcAft>
              <a:buNone/>
            </a:pPr>
            <a:r>
              <a:rPr b="1" lang="en" sz="3000">
                <a:solidFill>
                  <a:srgbClr val="FFFFFF"/>
                </a:solidFill>
                <a:latin typeface="Nunito Sans"/>
                <a:ea typeface="Nunito Sans"/>
                <a:cs typeface="Nunito Sans"/>
                <a:sym typeface="Nunito Sans"/>
              </a:rPr>
              <a:t>nossa produtividade</a:t>
            </a:r>
            <a:endParaRPr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Resultados</a:t>
            </a:r>
            <a:endParaRPr/>
          </a:p>
        </p:txBody>
      </p:sp>
      <p:sp>
        <p:nvSpPr>
          <p:cNvPr id="163" name="Shape 163"/>
          <p:cNvSpPr txBox="1"/>
          <p:nvPr>
            <p:ph idx="1" type="body"/>
          </p:nvPr>
        </p:nvSpPr>
        <p:spPr>
          <a:xfrm>
            <a:off x="3090625" y="1429125"/>
            <a:ext cx="5596200" cy="31275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t>Apresenta uma probabilidade significativa ao vício, pois veem o celular como algo a mais do que uma simples ferramenta.</a:t>
            </a:r>
            <a:endParaRPr/>
          </a:p>
          <a:p>
            <a:pPr indent="0" lvl="0" marL="0">
              <a:spcBef>
                <a:spcPts val="600"/>
              </a:spcBef>
              <a:spcAft>
                <a:spcPts val="0"/>
              </a:spcAft>
              <a:buClr>
                <a:schemeClr val="dk1"/>
              </a:buClr>
              <a:buSzPts val="1100"/>
              <a:buFont typeface="Arial"/>
              <a:buNone/>
            </a:pPr>
            <a:r>
              <a:rPr lang="en">
                <a:solidFill>
                  <a:srgbClr val="FFFFFF"/>
                </a:solidFill>
              </a:rPr>
              <a:t>Vide a popularização do iPhone</a:t>
            </a:r>
            <a:endParaRPr>
              <a:solidFill>
                <a:srgbClr val="FFFFFF"/>
              </a:solidFill>
            </a:endParaRPr>
          </a:p>
          <a:p>
            <a:pPr indent="0" lvl="0" marL="0" rtl="0">
              <a:spcBef>
                <a:spcPts val="600"/>
              </a:spcBef>
              <a:spcAft>
                <a:spcPts val="0"/>
              </a:spcAft>
              <a:buNone/>
            </a:pPr>
            <a:r>
              <a:t/>
            </a:r>
            <a:endParaRPr/>
          </a:p>
        </p:txBody>
      </p:sp>
      <p:sp>
        <p:nvSpPr>
          <p:cNvPr id="164" name="Shape 16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165" name="Shape 165"/>
          <p:cNvSpPr txBox="1"/>
          <p:nvPr/>
        </p:nvSpPr>
        <p:spPr>
          <a:xfrm>
            <a:off x="2902075" y="452500"/>
            <a:ext cx="24051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Materialism </a:t>
            </a:r>
            <a:br>
              <a:rPr lang="en" sz="2400">
                <a:latin typeface="Nunito Sans"/>
                <a:ea typeface="Nunito Sans"/>
                <a:cs typeface="Nunito Sans"/>
                <a:sym typeface="Nunito Sans"/>
              </a:rPr>
            </a:br>
            <a:r>
              <a:rPr lang="en">
                <a:latin typeface="Nunito Sans"/>
                <a:ea typeface="Nunito Sans"/>
                <a:cs typeface="Nunito Sans"/>
                <a:sym typeface="Nunito Sans"/>
              </a:rPr>
              <a:t>(Foco nos bens materiais)</a:t>
            </a:r>
            <a:endParaRPr>
              <a:latin typeface="Nunito Sans"/>
              <a:ea typeface="Nunito Sans"/>
              <a:cs typeface="Nunito Sans"/>
              <a:sym typeface="Nunito Sans"/>
            </a:endParaRPr>
          </a:p>
        </p:txBody>
      </p:sp>
      <p:pic>
        <p:nvPicPr>
          <p:cNvPr id="166" name="Shape 166"/>
          <p:cNvPicPr preferRelativeResize="0"/>
          <p:nvPr/>
        </p:nvPicPr>
        <p:blipFill>
          <a:blip r:embed="rId3">
            <a:alphaModFix/>
          </a:blip>
          <a:stretch>
            <a:fillRect/>
          </a:stretch>
        </p:blipFill>
        <p:spPr>
          <a:xfrm>
            <a:off x="4179500" y="2469950"/>
            <a:ext cx="3418446" cy="23965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5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Shape 17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Resultados</a:t>
            </a:r>
            <a:endParaRPr/>
          </a:p>
        </p:txBody>
      </p:sp>
      <p:sp>
        <p:nvSpPr>
          <p:cNvPr id="172" name="Shape 172"/>
          <p:cNvSpPr txBox="1"/>
          <p:nvPr>
            <p:ph idx="1" type="body"/>
          </p:nvPr>
        </p:nvSpPr>
        <p:spPr>
          <a:xfrm>
            <a:off x="3090625" y="1429125"/>
            <a:ext cx="5596200" cy="3127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Apesar de apresentarem relação com a impulsividade, a relação com o vício é fraca</a:t>
            </a:r>
            <a:endParaRPr/>
          </a:p>
        </p:txBody>
      </p:sp>
      <p:sp>
        <p:nvSpPr>
          <p:cNvPr id="173" name="Shape 17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174" name="Shape 174"/>
          <p:cNvSpPr txBox="1"/>
          <p:nvPr/>
        </p:nvSpPr>
        <p:spPr>
          <a:xfrm>
            <a:off x="3033650" y="481915"/>
            <a:ext cx="5595000" cy="694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2400">
                <a:latin typeface="Nunito Sans"/>
                <a:ea typeface="Nunito Sans"/>
                <a:cs typeface="Nunito Sans"/>
                <a:sym typeface="Nunito Sans"/>
              </a:rPr>
              <a:t>Open to Experience </a:t>
            </a:r>
            <a:br>
              <a:rPr lang="en" sz="2400">
                <a:latin typeface="Nunito Sans"/>
                <a:ea typeface="Nunito Sans"/>
                <a:cs typeface="Nunito Sans"/>
                <a:sym typeface="Nunito Sans"/>
              </a:rPr>
            </a:br>
            <a:r>
              <a:rPr lang="en">
                <a:latin typeface="Nunito Sans"/>
                <a:ea typeface="Nunito Sans"/>
                <a:cs typeface="Nunito Sans"/>
                <a:sym typeface="Nunito Sans"/>
              </a:rPr>
              <a:t>(intelectualmente curiosas, </a:t>
            </a:r>
            <a:r>
              <a:rPr lang="en">
                <a:latin typeface="Nunito Sans"/>
                <a:ea typeface="Nunito Sans"/>
                <a:cs typeface="Nunito Sans"/>
                <a:sym typeface="Nunito Sans"/>
              </a:rPr>
              <a:t>apreciadores</a:t>
            </a:r>
            <a:r>
              <a:rPr lang="en">
                <a:latin typeface="Nunito Sans"/>
                <a:ea typeface="Nunito Sans"/>
                <a:cs typeface="Nunito Sans"/>
                <a:sym typeface="Nunito Sans"/>
              </a:rPr>
              <a:t> da arte</a:t>
            </a:r>
            <a:br>
              <a:rPr lang="en">
                <a:latin typeface="Nunito Sans"/>
                <a:ea typeface="Nunito Sans"/>
                <a:cs typeface="Nunito Sans"/>
                <a:sym typeface="Nunito Sans"/>
              </a:rPr>
            </a:br>
            <a:r>
              <a:rPr lang="en">
                <a:latin typeface="Nunito Sans"/>
                <a:ea typeface="Nunito Sans"/>
                <a:cs typeface="Nunito Sans"/>
                <a:sym typeface="Nunito Sans"/>
              </a:rPr>
              <a:t> e sensíveis à beleza)</a:t>
            </a:r>
            <a:endParaRPr>
              <a:latin typeface="Nunito Sans"/>
              <a:ea typeface="Nunito Sans"/>
              <a:cs typeface="Nunito Sans"/>
              <a:sym typeface="Nuni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Resultados</a:t>
            </a:r>
            <a:endParaRPr/>
          </a:p>
        </p:txBody>
      </p:sp>
      <p:sp>
        <p:nvSpPr>
          <p:cNvPr id="180" name="Shape 180"/>
          <p:cNvSpPr txBox="1"/>
          <p:nvPr>
            <p:ph idx="1" type="body"/>
          </p:nvPr>
        </p:nvSpPr>
        <p:spPr>
          <a:xfrm>
            <a:off x="3090625" y="1429125"/>
            <a:ext cx="5596200" cy="31275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b="1" lang="en" sz="1800"/>
              <a:t>Forte </a:t>
            </a:r>
            <a:r>
              <a:rPr b="1" lang="en" sz="1800"/>
              <a:t>tendência</a:t>
            </a:r>
            <a:r>
              <a:rPr b="1" lang="en" sz="1800"/>
              <a:t> ao vício</a:t>
            </a:r>
            <a:endParaRPr b="1" sz="1800"/>
          </a:p>
          <a:p>
            <a:pPr indent="0" lvl="0" marL="0" rtl="0">
              <a:spcBef>
                <a:spcPts val="600"/>
              </a:spcBef>
              <a:spcAft>
                <a:spcPts val="0"/>
              </a:spcAft>
              <a:buNone/>
            </a:pPr>
            <a:r>
              <a:rPr lang="en"/>
              <a:t>Tentam equilibrar seu </a:t>
            </a:r>
            <a:r>
              <a:rPr lang="en"/>
              <a:t>desequilíbrio</a:t>
            </a:r>
            <a:r>
              <a:rPr lang="en"/>
              <a:t> com o uso do telefone, checando </a:t>
            </a:r>
            <a:r>
              <a:rPr lang="en">
                <a:solidFill>
                  <a:schemeClr val="dk2"/>
                </a:solidFill>
              </a:rPr>
              <a:t>emails </a:t>
            </a:r>
            <a:r>
              <a:rPr lang="en"/>
              <a:t>a todo instante, mandando mensagens, tweets, navegando na internet e etc</a:t>
            </a:r>
            <a:endParaRPr/>
          </a:p>
        </p:txBody>
      </p:sp>
      <p:sp>
        <p:nvSpPr>
          <p:cNvPr id="181" name="Shape 18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182" name="Shape 182"/>
          <p:cNvSpPr txBox="1"/>
          <p:nvPr/>
        </p:nvSpPr>
        <p:spPr>
          <a:xfrm>
            <a:off x="2717926" y="451250"/>
            <a:ext cx="37533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Emotional instability</a:t>
            </a:r>
            <a:br>
              <a:rPr lang="en" sz="2400">
                <a:latin typeface="Nunito Sans"/>
                <a:ea typeface="Nunito Sans"/>
                <a:cs typeface="Nunito Sans"/>
                <a:sym typeface="Nunito Sans"/>
              </a:rPr>
            </a:br>
            <a:r>
              <a:rPr lang="en">
                <a:latin typeface="Nunito Sans"/>
                <a:ea typeface="Nunito Sans"/>
                <a:cs typeface="Nunito Sans"/>
                <a:sym typeface="Nunito Sans"/>
              </a:rPr>
              <a:t>(Mau humor, temperamental, ansiedade)</a:t>
            </a:r>
            <a:endParaRPr>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88" name="Shape 188"/>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O</a:t>
            </a:r>
            <a:r>
              <a:rPr lang="en"/>
              <a:t> vício em smartphones está associado com a dificuldade das pessoas manterem o foco na tarefa que estão fazendo.</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solidFill>
                  <a:schemeClr val="dk2"/>
                </a:solidFill>
              </a:rPr>
              <a:t>Nas situações que estamos passando por alguma dificuldade nas tarefas, os viciados em celular tendem a mudar o foco para o telefone.</a:t>
            </a:r>
            <a:endParaRPr>
              <a:solidFill>
                <a:schemeClr val="dk2"/>
              </a:solidFill>
            </a:endParaRPr>
          </a:p>
          <a:p>
            <a:pPr indent="0" lvl="0" marL="0">
              <a:spcBef>
                <a:spcPts val="600"/>
              </a:spcBef>
              <a:spcAft>
                <a:spcPts val="0"/>
              </a:spcAft>
              <a:buNone/>
            </a:pPr>
            <a:r>
              <a:t/>
            </a:r>
            <a:endParaRPr/>
          </a:p>
        </p:txBody>
      </p:sp>
      <p:sp>
        <p:nvSpPr>
          <p:cNvPr id="194" name="Shape 19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Shape 199"/>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Desbloqueamos o telefone de </a:t>
            </a:r>
            <a:br>
              <a:rPr lang="en"/>
            </a:br>
            <a:r>
              <a:rPr lang="en" sz="3600"/>
              <a:t>110 a 150</a:t>
            </a:r>
            <a:r>
              <a:rPr lang="en"/>
              <a:t> </a:t>
            </a:r>
            <a:br>
              <a:rPr lang="en"/>
            </a:br>
            <a:r>
              <a:rPr lang="en"/>
              <a:t>vezes sem objetivo nenhum.</a:t>
            </a:r>
            <a:endParaRPr/>
          </a:p>
        </p:txBody>
      </p:sp>
      <p:sp>
        <p:nvSpPr>
          <p:cNvPr id="200" name="Shape 20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206" name="Shape 206"/>
          <p:cNvSpPr txBox="1"/>
          <p:nvPr/>
        </p:nvSpPr>
        <p:spPr>
          <a:xfrm>
            <a:off x="2076875" y="2071050"/>
            <a:ext cx="5001900" cy="100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unito Sans"/>
                <a:ea typeface="Nunito Sans"/>
                <a:cs typeface="Nunito Sans"/>
                <a:sym typeface="Nunito Sans"/>
              </a:rPr>
              <a:t>AS EMPRESAS SABEM DISSO</a:t>
            </a:r>
            <a:endParaRPr sz="48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0" name="Shape 210"/>
        <p:cNvGrpSpPr/>
        <p:nvPr/>
      </p:nvGrpSpPr>
      <p:grpSpPr>
        <a:xfrm>
          <a:off x="0" y="0"/>
          <a:ext cx="0" cy="0"/>
          <a:chOff x="0" y="0"/>
          <a:chExt cx="0" cy="0"/>
        </a:xfrm>
      </p:grpSpPr>
      <p:sp>
        <p:nvSpPr>
          <p:cNvPr id="211" name="Shape 2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212" name="Shape 212"/>
          <p:cNvPicPr preferRelativeResize="0"/>
          <p:nvPr/>
        </p:nvPicPr>
        <p:blipFill>
          <a:blip r:embed="rId3">
            <a:alphaModFix/>
          </a:blip>
          <a:stretch>
            <a:fillRect/>
          </a:stretch>
        </p:blipFill>
        <p:spPr>
          <a:xfrm>
            <a:off x="1143000" y="352425"/>
            <a:ext cx="6858000" cy="4438650"/>
          </a:xfrm>
          <a:prstGeom prst="rect">
            <a:avLst/>
          </a:prstGeom>
          <a:noFill/>
          <a:ln>
            <a:noFill/>
          </a:ln>
        </p:spPr>
      </p:pic>
      <p:cxnSp>
        <p:nvCxnSpPr>
          <p:cNvPr id="213" name="Shape 213"/>
          <p:cNvCxnSpPr/>
          <p:nvPr/>
        </p:nvCxnSpPr>
        <p:spPr>
          <a:xfrm>
            <a:off x="1408900" y="910050"/>
            <a:ext cx="2959500" cy="13500"/>
          </a:xfrm>
          <a:prstGeom prst="straightConnector1">
            <a:avLst/>
          </a:prstGeom>
          <a:noFill/>
          <a:ln cap="flat" cmpd="sng" w="228600">
            <a:solidFill>
              <a:schemeClr val="dk2"/>
            </a:solidFill>
            <a:prstDash val="solid"/>
            <a:round/>
            <a:headEnd len="med" w="med" type="none"/>
            <a:tailEnd len="med" w="med" type="none"/>
          </a:ln>
        </p:spPr>
      </p:cxnSp>
      <p:cxnSp>
        <p:nvCxnSpPr>
          <p:cNvPr id="214" name="Shape 214"/>
          <p:cNvCxnSpPr/>
          <p:nvPr/>
        </p:nvCxnSpPr>
        <p:spPr>
          <a:xfrm>
            <a:off x="1433825" y="1318625"/>
            <a:ext cx="2959500" cy="13500"/>
          </a:xfrm>
          <a:prstGeom prst="straightConnector1">
            <a:avLst/>
          </a:prstGeom>
          <a:noFill/>
          <a:ln cap="flat" cmpd="sng" w="228600">
            <a:solidFill>
              <a:schemeClr val="dk2"/>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8" name="Shape 218"/>
        <p:cNvGrpSpPr/>
        <p:nvPr/>
      </p:nvGrpSpPr>
      <p:grpSpPr>
        <a:xfrm>
          <a:off x="0" y="0"/>
          <a:ext cx="0" cy="0"/>
          <a:chOff x="0" y="0"/>
          <a:chExt cx="0" cy="0"/>
        </a:xfrm>
      </p:grpSpPr>
      <p:sp>
        <p:nvSpPr>
          <p:cNvPr id="219" name="Shape 2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220" name="Shape 220"/>
          <p:cNvPicPr preferRelativeResize="0"/>
          <p:nvPr/>
        </p:nvPicPr>
        <p:blipFill>
          <a:blip r:embed="rId3">
            <a:alphaModFix/>
          </a:blip>
          <a:stretch>
            <a:fillRect/>
          </a:stretch>
        </p:blipFill>
        <p:spPr>
          <a:xfrm>
            <a:off x="1210575" y="152400"/>
            <a:ext cx="6722862" cy="4838701"/>
          </a:xfrm>
          <a:prstGeom prst="rect">
            <a:avLst/>
          </a:prstGeom>
          <a:noFill/>
          <a:ln>
            <a:noFill/>
          </a:ln>
        </p:spPr>
      </p:pic>
      <p:sp>
        <p:nvSpPr>
          <p:cNvPr id="221" name="Shape 221"/>
          <p:cNvSpPr txBox="1"/>
          <p:nvPr/>
        </p:nvSpPr>
        <p:spPr>
          <a:xfrm>
            <a:off x="2055526" y="343368"/>
            <a:ext cx="5026800" cy="891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3600" u="sng">
                <a:latin typeface="Nunito Sans"/>
                <a:ea typeface="Nunito Sans"/>
                <a:cs typeface="Nunito Sans"/>
                <a:sym typeface="Nunito Sans"/>
              </a:rPr>
              <a:t>http://humanetech.com/</a:t>
            </a:r>
            <a:endParaRPr sz="3600" u="sng">
              <a:latin typeface="Nunito Sans"/>
              <a:ea typeface="Nunito Sans"/>
              <a:cs typeface="Nunito Sans"/>
              <a:sym typeface="Nuni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Shape 22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227" name="Shape 227"/>
          <p:cNvSpPr txBox="1"/>
          <p:nvPr/>
        </p:nvSpPr>
        <p:spPr>
          <a:xfrm>
            <a:off x="1772075" y="2071050"/>
            <a:ext cx="5581200" cy="100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4800">
                <a:solidFill>
                  <a:srgbClr val="FFFFFF"/>
                </a:solidFill>
                <a:latin typeface="Nunito Sans"/>
                <a:ea typeface="Nunito Sans"/>
                <a:cs typeface="Nunito Sans"/>
                <a:sym typeface="Nunito Sans"/>
              </a:rPr>
              <a:t>SAINDO DO VÍCIO</a:t>
            </a:r>
            <a:endParaRPr sz="48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7" name="Shape 97"/>
        <p:cNvGrpSpPr/>
        <p:nvPr/>
      </p:nvGrpSpPr>
      <p:grpSpPr>
        <a:xfrm>
          <a:off x="0" y="0"/>
          <a:ext cx="0" cy="0"/>
          <a:chOff x="0" y="0"/>
          <a:chExt cx="0" cy="0"/>
        </a:xfrm>
      </p:grpSpPr>
      <p:sp>
        <p:nvSpPr>
          <p:cNvPr id="98" name="Shape 98"/>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Shutdown...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Shape 232"/>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Desligar as Notificações</a:t>
            </a:r>
            <a:endParaRPr/>
          </a:p>
        </p:txBody>
      </p:sp>
      <p:pic>
        <p:nvPicPr>
          <p:cNvPr id="233" name="Shape 233"/>
          <p:cNvPicPr preferRelativeResize="0"/>
          <p:nvPr/>
        </p:nvPicPr>
        <p:blipFill>
          <a:blip r:embed="rId3">
            <a:alphaModFix/>
          </a:blip>
          <a:stretch>
            <a:fillRect/>
          </a:stretch>
        </p:blipFill>
        <p:spPr>
          <a:xfrm>
            <a:off x="4690121" y="1304996"/>
            <a:ext cx="4360675" cy="2455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Shape 238"/>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Mude as cores da tela</a:t>
            </a:r>
            <a:endParaRPr/>
          </a:p>
        </p:txBody>
      </p:sp>
      <p:pic>
        <p:nvPicPr>
          <p:cNvPr id="239" name="Shape 239"/>
          <p:cNvPicPr preferRelativeResize="0"/>
          <p:nvPr/>
        </p:nvPicPr>
        <p:blipFill>
          <a:blip r:embed="rId3">
            <a:alphaModFix/>
          </a:blip>
          <a:stretch>
            <a:fillRect/>
          </a:stretch>
        </p:blipFill>
        <p:spPr>
          <a:xfrm>
            <a:off x="3769925" y="194900"/>
            <a:ext cx="3406509" cy="4838699"/>
          </a:xfrm>
          <a:prstGeom prst="rect">
            <a:avLst/>
          </a:prstGeom>
          <a:noFill/>
          <a:ln>
            <a:noFill/>
          </a:ln>
        </p:spPr>
      </p:pic>
      <p:pic>
        <p:nvPicPr>
          <p:cNvPr id="240" name="Shape 240"/>
          <p:cNvPicPr preferRelativeResize="0"/>
          <p:nvPr/>
        </p:nvPicPr>
        <p:blipFill>
          <a:blip r:embed="rId4">
            <a:alphaModFix/>
          </a:blip>
          <a:stretch>
            <a:fillRect/>
          </a:stretch>
        </p:blipFill>
        <p:spPr>
          <a:xfrm>
            <a:off x="7176434" y="194894"/>
            <a:ext cx="1378947"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Mude as cores da tela</a:t>
            </a:r>
            <a:endParaRPr/>
          </a:p>
        </p:txBody>
      </p:sp>
      <p:pic>
        <p:nvPicPr>
          <p:cNvPr id="246" name="Shape 246"/>
          <p:cNvPicPr preferRelativeResize="0"/>
          <p:nvPr/>
        </p:nvPicPr>
        <p:blipFill>
          <a:blip r:embed="rId3">
            <a:alphaModFix/>
          </a:blip>
          <a:stretch>
            <a:fillRect/>
          </a:stretch>
        </p:blipFill>
        <p:spPr>
          <a:xfrm>
            <a:off x="4878571" y="1388425"/>
            <a:ext cx="4016000" cy="2259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Restringir a tela inicial</a:t>
            </a:r>
            <a:endParaRPr/>
          </a:p>
        </p:txBody>
      </p:sp>
      <p:pic>
        <p:nvPicPr>
          <p:cNvPr id="252" name="Shape 252"/>
          <p:cNvPicPr preferRelativeResize="0"/>
          <p:nvPr/>
        </p:nvPicPr>
        <p:blipFill>
          <a:blip r:embed="rId3">
            <a:alphaModFix/>
          </a:blip>
          <a:stretch>
            <a:fillRect/>
          </a:stretch>
        </p:blipFill>
        <p:spPr>
          <a:xfrm>
            <a:off x="5543231" y="152401"/>
            <a:ext cx="2728203"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Shape 257"/>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Scroll Infinito e</a:t>
            </a:r>
            <a:br>
              <a:rPr lang="en"/>
            </a:br>
            <a:r>
              <a:rPr lang="en"/>
              <a:t>Autoplay</a:t>
            </a:r>
            <a:endParaRPr/>
          </a:p>
        </p:txBody>
      </p:sp>
      <p:pic>
        <p:nvPicPr>
          <p:cNvPr id="258" name="Shape 258"/>
          <p:cNvPicPr preferRelativeResize="0"/>
          <p:nvPr/>
        </p:nvPicPr>
        <p:blipFill>
          <a:blip r:embed="rId3">
            <a:alphaModFix/>
          </a:blip>
          <a:stretch>
            <a:fillRect/>
          </a:stretch>
        </p:blipFill>
        <p:spPr>
          <a:xfrm>
            <a:off x="4657180" y="87576"/>
            <a:ext cx="4415425" cy="2483675"/>
          </a:xfrm>
          <a:prstGeom prst="rect">
            <a:avLst/>
          </a:prstGeom>
          <a:noFill/>
          <a:ln>
            <a:noFill/>
          </a:ln>
        </p:spPr>
      </p:pic>
      <p:pic>
        <p:nvPicPr>
          <p:cNvPr id="259" name="Shape 259"/>
          <p:cNvPicPr preferRelativeResize="0"/>
          <p:nvPr/>
        </p:nvPicPr>
        <p:blipFill>
          <a:blip r:embed="rId4">
            <a:alphaModFix/>
          </a:blip>
          <a:stretch>
            <a:fillRect/>
          </a:stretch>
        </p:blipFill>
        <p:spPr>
          <a:xfrm>
            <a:off x="4657175" y="2587825"/>
            <a:ext cx="4415425" cy="1590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Shape 26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265" name="Shape 265"/>
          <p:cNvSpPr txBox="1"/>
          <p:nvPr/>
        </p:nvSpPr>
        <p:spPr>
          <a:xfrm>
            <a:off x="1772075" y="2071050"/>
            <a:ext cx="5581200" cy="100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unito Sans"/>
                <a:ea typeface="Nunito Sans"/>
                <a:cs typeface="Nunito Sans"/>
                <a:sym typeface="Nunito Sans"/>
              </a:rPr>
              <a:t>SURVEILLANCE</a:t>
            </a:r>
            <a:endParaRPr sz="48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Shape 27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CCCCCC"/>
                </a:solidFill>
              </a:rPr>
              <a:t>‹#›</a:t>
            </a:fld>
            <a:endParaRPr>
              <a:solidFill>
                <a:srgbClr val="CCCCCC"/>
              </a:solidFill>
            </a:endParaRPr>
          </a:p>
        </p:txBody>
      </p:sp>
      <p:sp>
        <p:nvSpPr>
          <p:cNvPr id="271" name="Shape 27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População</a:t>
            </a:r>
            <a:endParaRPr/>
          </a:p>
          <a:p>
            <a:pPr indent="0" lvl="0" marL="0">
              <a:spcBef>
                <a:spcPts val="0"/>
              </a:spcBef>
              <a:spcAft>
                <a:spcPts val="0"/>
              </a:spcAft>
              <a:buNone/>
            </a:pPr>
            <a:r>
              <a:rPr lang="en"/>
              <a:t>Brasileira</a:t>
            </a:r>
            <a:endParaRPr/>
          </a:p>
          <a:p>
            <a:pPr indent="0" lvl="0" marL="0">
              <a:spcBef>
                <a:spcPts val="0"/>
              </a:spcBef>
              <a:spcAft>
                <a:spcPts val="0"/>
              </a:spcAft>
              <a:buNone/>
            </a:pPr>
            <a:r>
              <a:rPr lang="en"/>
              <a:t>2018</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272" name="Shape 272"/>
          <p:cNvSpPr txBox="1"/>
          <p:nvPr>
            <p:ph idx="4294967295" type="ctrTitle"/>
          </p:nvPr>
        </p:nvSpPr>
        <p:spPr>
          <a:xfrm>
            <a:off x="3604475" y="1886750"/>
            <a:ext cx="4719000" cy="110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F67031"/>
                </a:solidFill>
              </a:rPr>
              <a:t>208.735.559</a:t>
            </a:r>
            <a:br>
              <a:rPr lang="en" sz="3000">
                <a:solidFill>
                  <a:srgbClr val="F67031"/>
                </a:solidFill>
              </a:rPr>
            </a:br>
            <a:r>
              <a:rPr lang="en" sz="1400">
                <a:solidFill>
                  <a:srgbClr val="F67031"/>
                </a:solidFill>
              </a:rPr>
              <a:t>População brasileira às 22:00:03 de 10/3/2018</a:t>
            </a:r>
            <a:endParaRPr sz="1400">
              <a:solidFill>
                <a:srgbClr val="F67031"/>
              </a:solidFill>
            </a:endParaRPr>
          </a:p>
        </p:txBody>
      </p:sp>
      <p:sp>
        <p:nvSpPr>
          <p:cNvPr id="273" name="Shape 273"/>
          <p:cNvSpPr txBox="1"/>
          <p:nvPr/>
        </p:nvSpPr>
        <p:spPr>
          <a:xfrm>
            <a:off x="2633725" y="4922500"/>
            <a:ext cx="6093900" cy="222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1200"/>
              <a:t>Fonte: </a:t>
            </a:r>
            <a:r>
              <a:rPr lang="en" sz="1200"/>
              <a:t>https://www.ibge.gov.br/apps/populacao/projecao/</a:t>
            </a:r>
            <a:endParaRPr sz="1200"/>
          </a:p>
        </p:txBody>
      </p:sp>
      <p:grpSp>
        <p:nvGrpSpPr>
          <p:cNvPr id="274" name="Shape 274"/>
          <p:cNvGrpSpPr/>
          <p:nvPr/>
        </p:nvGrpSpPr>
        <p:grpSpPr>
          <a:xfrm>
            <a:off x="5570649" y="1338806"/>
            <a:ext cx="757693" cy="549894"/>
            <a:chOff x="3932350" y="3714775"/>
            <a:chExt cx="439650" cy="319075"/>
          </a:xfrm>
        </p:grpSpPr>
        <p:sp>
          <p:nvSpPr>
            <p:cNvPr id="275" name="Shape 275"/>
            <p:cNvSpPr/>
            <p:nvPr/>
          </p:nvSpPr>
          <p:spPr>
            <a:xfrm>
              <a:off x="3932350" y="3714775"/>
              <a:ext cx="439650" cy="319075"/>
            </a:xfrm>
            <a:custGeom>
              <a:pathLst>
                <a:path extrusionOk="0" fill="none" h="12763" w="17586">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cap="rnd" cmpd="sng" w="12175">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6" name="Shape 276"/>
            <p:cNvSpPr/>
            <p:nvPr/>
          </p:nvSpPr>
          <p:spPr>
            <a:xfrm>
              <a:off x="39701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7" name="Shape 277"/>
            <p:cNvSpPr/>
            <p:nvPr/>
          </p:nvSpPr>
          <p:spPr>
            <a:xfrm>
              <a:off x="42788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8" name="Shape 278"/>
            <p:cNvSpPr/>
            <p:nvPr/>
          </p:nvSpPr>
          <p:spPr>
            <a:xfrm>
              <a:off x="4073000" y="3716600"/>
              <a:ext cx="77350" cy="278900"/>
            </a:xfrm>
            <a:custGeom>
              <a:pathLst>
                <a:path extrusionOk="0" fill="none" h="11156" w="3094">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cap="rnd" cmpd="sng" w="12175">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9" name="Shape 279"/>
            <p:cNvSpPr/>
            <p:nvPr/>
          </p:nvSpPr>
          <p:spPr>
            <a:xfrm>
              <a:off x="4175900" y="3787250"/>
              <a:ext cx="77350" cy="208250"/>
            </a:xfrm>
            <a:custGeom>
              <a:pathLst>
                <a:path extrusionOk="0" fill="none" h="8330" w="3094">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cap="rnd" cmpd="sng" w="12175">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83" name="Shape 283"/>
        <p:cNvGrpSpPr/>
        <p:nvPr/>
      </p:nvGrpSpPr>
      <p:grpSpPr>
        <a:xfrm>
          <a:off x="0" y="0"/>
          <a:ext cx="0" cy="0"/>
          <a:chOff x="0" y="0"/>
          <a:chExt cx="0" cy="0"/>
        </a:xfrm>
      </p:grpSpPr>
      <p:sp>
        <p:nvSpPr>
          <p:cNvPr id="284" name="Shape 28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pic>
        <p:nvPicPr>
          <p:cNvPr id="285" name="Shape 285"/>
          <p:cNvPicPr preferRelativeResize="0"/>
          <p:nvPr/>
        </p:nvPicPr>
        <p:blipFill>
          <a:blip r:embed="rId3">
            <a:alphaModFix/>
          </a:blip>
          <a:stretch>
            <a:fillRect/>
          </a:stretch>
        </p:blipFill>
        <p:spPr>
          <a:xfrm>
            <a:off x="152400" y="152400"/>
            <a:ext cx="2962025" cy="4838700"/>
          </a:xfrm>
          <a:prstGeom prst="rect">
            <a:avLst/>
          </a:prstGeom>
          <a:noFill/>
          <a:ln>
            <a:noFill/>
          </a:ln>
        </p:spPr>
      </p:pic>
      <p:pic>
        <p:nvPicPr>
          <p:cNvPr id="286" name="Shape 286"/>
          <p:cNvPicPr preferRelativeResize="0"/>
          <p:nvPr/>
        </p:nvPicPr>
        <p:blipFill>
          <a:blip r:embed="rId4">
            <a:alphaModFix/>
          </a:blip>
          <a:stretch>
            <a:fillRect/>
          </a:stretch>
        </p:blipFill>
        <p:spPr>
          <a:xfrm>
            <a:off x="3168425" y="152400"/>
            <a:ext cx="2925425" cy="4838699"/>
          </a:xfrm>
          <a:prstGeom prst="rect">
            <a:avLst/>
          </a:prstGeom>
          <a:noFill/>
          <a:ln>
            <a:noFill/>
          </a:ln>
        </p:spPr>
      </p:pic>
      <p:pic>
        <p:nvPicPr>
          <p:cNvPr id="287" name="Shape 287"/>
          <p:cNvPicPr preferRelativeResize="0"/>
          <p:nvPr/>
        </p:nvPicPr>
        <p:blipFill>
          <a:blip r:embed="rId5">
            <a:alphaModFix/>
          </a:blip>
          <a:stretch>
            <a:fillRect/>
          </a:stretch>
        </p:blipFill>
        <p:spPr>
          <a:xfrm>
            <a:off x="6147925" y="152400"/>
            <a:ext cx="2816700" cy="4838699"/>
          </a:xfrm>
          <a:prstGeom prst="rect">
            <a:avLst/>
          </a:prstGeom>
          <a:noFill/>
          <a:ln>
            <a:noFill/>
          </a:ln>
        </p:spPr>
      </p:pic>
      <p:sp>
        <p:nvSpPr>
          <p:cNvPr id="288" name="Shape 288"/>
          <p:cNvSpPr/>
          <p:nvPr/>
        </p:nvSpPr>
        <p:spPr>
          <a:xfrm>
            <a:off x="687975" y="2918675"/>
            <a:ext cx="2015700" cy="393600"/>
          </a:xfrm>
          <a:prstGeom prst="rect">
            <a:avLst/>
          </a:prstGeom>
          <a:gradFill>
            <a:gsLst>
              <a:gs pos="0">
                <a:srgbClr val="000014">
                  <a:alpha val="20000"/>
                </a:srgbClr>
              </a:gs>
              <a:gs pos="100000">
                <a:srgbClr val="000014">
                  <a:alpha val="0"/>
                </a:srgbClr>
              </a:gs>
            </a:gsLst>
            <a:lin ang="0" scaled="0"/>
          </a:gra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9" name="Shape 289"/>
          <p:cNvSpPr/>
          <p:nvPr/>
        </p:nvSpPr>
        <p:spPr>
          <a:xfrm>
            <a:off x="3603422" y="2475200"/>
            <a:ext cx="2015700" cy="393600"/>
          </a:xfrm>
          <a:prstGeom prst="rect">
            <a:avLst/>
          </a:prstGeom>
          <a:gradFill>
            <a:gsLst>
              <a:gs pos="0">
                <a:srgbClr val="000014">
                  <a:alpha val="20000"/>
                </a:srgbClr>
              </a:gs>
              <a:gs pos="100000">
                <a:srgbClr val="000014">
                  <a:alpha val="0"/>
                </a:srgbClr>
              </a:gs>
            </a:gsLst>
            <a:lin ang="0" scaled="0"/>
          </a:gra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0" name="Shape 290"/>
          <p:cNvSpPr/>
          <p:nvPr/>
        </p:nvSpPr>
        <p:spPr>
          <a:xfrm>
            <a:off x="6590750" y="2170400"/>
            <a:ext cx="2015700" cy="698400"/>
          </a:xfrm>
          <a:prstGeom prst="rect">
            <a:avLst/>
          </a:prstGeom>
          <a:gradFill>
            <a:gsLst>
              <a:gs pos="0">
                <a:srgbClr val="000014">
                  <a:alpha val="20000"/>
                </a:srgbClr>
              </a:gs>
              <a:gs pos="100000">
                <a:srgbClr val="000014">
                  <a:alpha val="0"/>
                </a:srgbClr>
              </a:gs>
            </a:gsLst>
            <a:lin ang="0" scaled="0"/>
          </a:gra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2000"/>
                                        <p:tgtEl>
                                          <p:spTgt spid="286"/>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2600"/>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2500"/>
                                        <p:tgtEl>
                                          <p:spTgt spid="289"/>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33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94" name="Shape 294"/>
        <p:cNvGrpSpPr/>
        <p:nvPr/>
      </p:nvGrpSpPr>
      <p:grpSpPr>
        <a:xfrm>
          <a:off x="0" y="0"/>
          <a:ext cx="0" cy="0"/>
          <a:chOff x="0" y="0"/>
          <a:chExt cx="0" cy="0"/>
        </a:xfrm>
      </p:grpSpPr>
      <p:sp>
        <p:nvSpPr>
          <p:cNvPr id="295" name="Shape 29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296" name="Shape 296"/>
          <p:cNvPicPr preferRelativeResize="0"/>
          <p:nvPr/>
        </p:nvPicPr>
        <p:blipFill>
          <a:blip r:embed="rId3">
            <a:alphaModFix/>
          </a:blip>
          <a:stretch>
            <a:fillRect/>
          </a:stretch>
        </p:blipFill>
        <p:spPr>
          <a:xfrm>
            <a:off x="0" y="0"/>
            <a:ext cx="9206249" cy="5143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0" name="Shape 300"/>
        <p:cNvGrpSpPr/>
        <p:nvPr/>
      </p:nvGrpSpPr>
      <p:grpSpPr>
        <a:xfrm>
          <a:off x="0" y="0"/>
          <a:ext cx="0" cy="0"/>
          <a:chOff x="0" y="0"/>
          <a:chExt cx="0" cy="0"/>
        </a:xfrm>
      </p:grpSpPr>
      <p:sp>
        <p:nvSpPr>
          <p:cNvPr id="301" name="Shape 301"/>
          <p:cNvSpPr txBox="1"/>
          <p:nvPr>
            <p:ph type="title"/>
          </p:nvPr>
        </p:nvSpPr>
        <p:spPr>
          <a:xfrm>
            <a:off x="511425" y="575500"/>
            <a:ext cx="3517200" cy="973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Obrigado!</a:t>
            </a:r>
            <a:endParaRPr/>
          </a:p>
          <a:p>
            <a:pPr indent="0" lvl="0" marL="0">
              <a:spcBef>
                <a:spcPts val="0"/>
              </a:spcBef>
              <a:spcAft>
                <a:spcPts val="0"/>
              </a:spcAft>
              <a:buNone/>
            </a:pPr>
            <a:r>
              <a:rPr lang="en"/>
              <a:t>Jonatan Machado</a:t>
            </a:r>
            <a:endParaRPr/>
          </a:p>
        </p:txBody>
      </p:sp>
      <p:sp>
        <p:nvSpPr>
          <p:cNvPr id="302" name="Shape 30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03" name="Shape 303"/>
          <p:cNvSpPr txBox="1"/>
          <p:nvPr>
            <p:ph idx="1" type="body"/>
          </p:nvPr>
        </p:nvSpPr>
        <p:spPr>
          <a:xfrm>
            <a:off x="511425" y="1598600"/>
            <a:ext cx="3517200" cy="2957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t/>
            </a:r>
            <a:endParaRPr/>
          </a:p>
          <a:p>
            <a:pPr indent="0" lvl="0" marL="0">
              <a:spcBef>
                <a:spcPts val="600"/>
              </a:spcBef>
              <a:spcAft>
                <a:spcPts val="0"/>
              </a:spcAft>
              <a:buNone/>
            </a:pPr>
            <a:r>
              <a:t/>
            </a:r>
            <a:endParaRPr/>
          </a:p>
          <a:p>
            <a:pPr indent="0" lvl="0" marL="0">
              <a:spcBef>
                <a:spcPts val="600"/>
              </a:spcBef>
              <a:spcAft>
                <a:spcPts val="0"/>
              </a:spcAft>
              <a:buNone/>
            </a:pPr>
            <a:r>
              <a:rPr lang="en"/>
              <a:t>Contact me at:</a:t>
            </a:r>
            <a:endParaRPr/>
          </a:p>
          <a:p>
            <a:pPr indent="-304800" lvl="0" marL="457200" rtl="0">
              <a:spcBef>
                <a:spcPts val="600"/>
              </a:spcBef>
              <a:spcAft>
                <a:spcPts val="0"/>
              </a:spcAft>
              <a:buSzPts val="1200"/>
              <a:buChar char="▪"/>
            </a:pPr>
            <a:r>
              <a:rPr lang="en"/>
              <a:t>github.com/jonatan2m</a:t>
            </a:r>
            <a:endParaRPr/>
          </a:p>
          <a:p>
            <a:pPr indent="-304800" lvl="0" marL="457200" rtl="0">
              <a:spcBef>
                <a:spcPts val="1000"/>
              </a:spcBef>
              <a:spcAft>
                <a:spcPts val="0"/>
              </a:spcAft>
              <a:buSzPts val="1200"/>
              <a:buChar char="▪"/>
            </a:pPr>
            <a:r>
              <a:rPr lang="en"/>
              <a:t>jonatan.mac@gmail.com</a:t>
            </a:r>
            <a:endParaRPr/>
          </a:p>
          <a:p>
            <a:pPr indent="-304800" lvl="0" marL="457200">
              <a:spcBef>
                <a:spcPts val="1000"/>
              </a:spcBef>
              <a:spcAft>
                <a:spcPts val="1000"/>
              </a:spcAft>
              <a:buSzPts val="1200"/>
              <a:buChar char="▪"/>
            </a:pPr>
            <a:r>
              <a:rPr lang="en"/>
              <a:t>@jonatanmachado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ctrTitle"/>
          </p:nvPr>
        </p:nvSpPr>
        <p:spPr>
          <a:xfrm>
            <a:off x="558200" y="210350"/>
            <a:ext cx="3636600" cy="11013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O que eles </a:t>
            </a:r>
            <a:r>
              <a:rPr lang="en"/>
              <a:t>têm</a:t>
            </a:r>
            <a:r>
              <a:rPr lang="en"/>
              <a:t> em comum?</a:t>
            </a:r>
            <a:endParaRPr/>
          </a:p>
        </p:txBody>
      </p:sp>
      <p:pic>
        <p:nvPicPr>
          <p:cNvPr id="104" name="Shape 104"/>
          <p:cNvPicPr preferRelativeResize="0"/>
          <p:nvPr/>
        </p:nvPicPr>
        <p:blipFill>
          <a:blip r:embed="rId3">
            <a:alphaModFix/>
          </a:blip>
          <a:stretch>
            <a:fillRect/>
          </a:stretch>
        </p:blipFill>
        <p:spPr>
          <a:xfrm>
            <a:off x="4834775" y="1512100"/>
            <a:ext cx="3714750" cy="2857500"/>
          </a:xfrm>
          <a:prstGeom prst="rect">
            <a:avLst/>
          </a:prstGeom>
          <a:noFill/>
          <a:ln>
            <a:noFill/>
          </a:ln>
        </p:spPr>
      </p:pic>
      <p:pic>
        <p:nvPicPr>
          <p:cNvPr id="105" name="Shape 105"/>
          <p:cNvPicPr preferRelativeResize="0"/>
          <p:nvPr/>
        </p:nvPicPr>
        <p:blipFill>
          <a:blip r:embed="rId4">
            <a:alphaModFix/>
          </a:blip>
          <a:stretch>
            <a:fillRect/>
          </a:stretch>
        </p:blipFill>
        <p:spPr>
          <a:xfrm>
            <a:off x="416876" y="1512100"/>
            <a:ext cx="3919250" cy="2857500"/>
          </a:xfrm>
          <a:prstGeom prst="rect">
            <a:avLst/>
          </a:prstGeom>
          <a:noFill/>
          <a:ln>
            <a:noFill/>
          </a:ln>
        </p:spPr>
      </p:pic>
      <p:sp>
        <p:nvSpPr>
          <p:cNvPr id="106" name="Shape 106"/>
          <p:cNvSpPr txBox="1"/>
          <p:nvPr/>
        </p:nvSpPr>
        <p:spPr>
          <a:xfrm>
            <a:off x="5192150" y="344675"/>
            <a:ext cx="3000000" cy="100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Nunito Sans"/>
                <a:ea typeface="Nunito Sans"/>
                <a:cs typeface="Nunito Sans"/>
                <a:sym typeface="Nunito Sans"/>
              </a:rPr>
              <a:t>VÍCIO</a:t>
            </a:r>
            <a:endParaRPr sz="48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blipFill>
          <a:blip r:embed="rId3">
            <a:alphaModFix/>
          </a:blip>
          <a:stretch>
            <a:fillRect/>
          </a:stretch>
        </a:blipFill>
      </p:bgPr>
    </p:bg>
    <p:spTree>
      <p:nvGrpSpPr>
        <p:cNvPr id="307" name="Shape 307"/>
        <p:cNvGrpSpPr/>
        <p:nvPr/>
      </p:nvGrpSpPr>
      <p:grpSpPr>
        <a:xfrm>
          <a:off x="0" y="0"/>
          <a:ext cx="0" cy="0"/>
          <a:chOff x="0" y="0"/>
          <a:chExt cx="0" cy="0"/>
        </a:xfrm>
      </p:grpSpPr>
      <p:sp>
        <p:nvSpPr>
          <p:cNvPr id="308" name="Shape 308"/>
          <p:cNvSpPr txBox="1"/>
          <p:nvPr>
            <p:ph type="ctrTitle"/>
          </p:nvPr>
        </p:nvSpPr>
        <p:spPr>
          <a:xfrm>
            <a:off x="468925" y="2387250"/>
            <a:ext cx="3636600" cy="225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IS YOUR</a:t>
            </a:r>
            <a:r>
              <a:rPr lang="en"/>
              <a:t> PRESENTATION (OR SLIDEDOC) TITLE</a:t>
            </a:r>
            <a:endParaRPr/>
          </a:p>
        </p:txBody>
      </p:sp>
      <p:grpSp>
        <p:nvGrpSpPr>
          <p:cNvPr id="309" name="Shape 309"/>
          <p:cNvGrpSpPr/>
          <p:nvPr/>
        </p:nvGrpSpPr>
        <p:grpSpPr>
          <a:xfrm>
            <a:off x="572752" y="1899264"/>
            <a:ext cx="549262" cy="487982"/>
            <a:chOff x="5292575" y="3681900"/>
            <a:chExt cx="420150" cy="373275"/>
          </a:xfrm>
        </p:grpSpPr>
        <p:sp>
          <p:nvSpPr>
            <p:cNvPr id="310" name="Shape 310"/>
            <p:cNvSpPr/>
            <p:nvPr/>
          </p:nvSpPr>
          <p:spPr>
            <a:xfrm>
              <a:off x="5292575" y="3706875"/>
              <a:ext cx="420150" cy="266700"/>
            </a:xfrm>
            <a:custGeom>
              <a:pathLst>
                <a:path extrusionOk="0" fill="none" h="10668" w="16806">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1" name="Shape 311"/>
            <p:cNvSpPr/>
            <p:nvPr/>
          </p:nvSpPr>
          <p:spPr>
            <a:xfrm>
              <a:off x="5490475" y="3681900"/>
              <a:ext cx="24375" cy="25000"/>
            </a:xfrm>
            <a:custGeom>
              <a:pathLst>
                <a:path extrusionOk="0" fill="none" h="1000" w="975">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2" name="Shape 312"/>
            <p:cNvSpPr/>
            <p:nvPr/>
          </p:nvSpPr>
          <p:spPr>
            <a:xfrm>
              <a:off x="5358350" y="3973550"/>
              <a:ext cx="60900" cy="81625"/>
            </a:xfrm>
            <a:custGeom>
              <a:pathLst>
                <a:path extrusionOk="0" fill="none" h="3265" w="2436">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3" name="Shape 313"/>
            <p:cNvSpPr/>
            <p:nvPr/>
          </p:nvSpPr>
          <p:spPr>
            <a:xfrm>
              <a:off x="5586050" y="3973550"/>
              <a:ext cx="60925" cy="81625"/>
            </a:xfrm>
            <a:custGeom>
              <a:pathLst>
                <a:path extrusionOk="0" fill="none" h="3265" w="2437">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4" name="Shape 314"/>
            <p:cNvSpPr/>
            <p:nvPr/>
          </p:nvSpPr>
          <p:spPr>
            <a:xfrm>
              <a:off x="5316925" y="3731225"/>
              <a:ext cx="371450" cy="218000"/>
            </a:xfrm>
            <a:custGeom>
              <a:pathLst>
                <a:path extrusionOk="0" fill="none" h="8720" w="14858">
                  <a:moveTo>
                    <a:pt x="1" y="0"/>
                  </a:moveTo>
                  <a:lnTo>
                    <a:pt x="1" y="8719"/>
                  </a:lnTo>
                  <a:lnTo>
                    <a:pt x="14857" y="8719"/>
                  </a:lnTo>
                  <a:lnTo>
                    <a:pt x="14857" y="0"/>
                  </a:lnTo>
                  <a:lnTo>
                    <a:pt x="1"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5" name="Shape 315"/>
            <p:cNvSpPr/>
            <p:nvPr/>
          </p:nvSpPr>
          <p:spPr>
            <a:xfrm>
              <a:off x="5380250" y="3784800"/>
              <a:ext cx="230200" cy="115725"/>
            </a:xfrm>
            <a:custGeom>
              <a:pathLst>
                <a:path extrusionOk="0" fill="none" h="4629" w="9208">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6" name="Shape 316"/>
            <p:cNvSpPr/>
            <p:nvPr/>
          </p:nvSpPr>
          <p:spPr>
            <a:xfrm>
              <a:off x="5547700" y="3779925"/>
              <a:ext cx="68825" cy="68825"/>
            </a:xfrm>
            <a:custGeom>
              <a:pathLst>
                <a:path extrusionOk="0" fill="none" h="2753" w="2753">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0" name="Shape 320"/>
        <p:cNvGrpSpPr/>
        <p:nvPr/>
      </p:nvGrpSpPr>
      <p:grpSpPr>
        <a:xfrm>
          <a:off x="0" y="0"/>
          <a:ext cx="0" cy="0"/>
          <a:chOff x="0" y="0"/>
          <a:chExt cx="0" cy="0"/>
        </a:xfrm>
      </p:grpSpPr>
      <p:sp>
        <p:nvSpPr>
          <p:cNvPr id="321" name="Shape 32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Instructions for use</a:t>
            </a:r>
            <a:endParaRPr/>
          </a:p>
        </p:txBody>
      </p:sp>
      <p:sp>
        <p:nvSpPr>
          <p:cNvPr id="322" name="Shape 322"/>
          <p:cNvSpPr txBox="1"/>
          <p:nvPr>
            <p:ph idx="2" type="body"/>
          </p:nvPr>
        </p:nvSpPr>
        <p:spPr>
          <a:xfrm>
            <a:off x="3090625" y="575500"/>
            <a:ext cx="2626200" cy="3165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Clr>
                <a:schemeClr val="dk1"/>
              </a:buClr>
              <a:buSzPts val="1100"/>
              <a:buFont typeface="Arial"/>
              <a:buNone/>
            </a:pPr>
            <a:r>
              <a:rPr b="1" lang="en"/>
              <a:t>EDIT IN </a:t>
            </a:r>
            <a:r>
              <a:rPr b="1" lang="en">
                <a:solidFill>
                  <a:srgbClr val="F67031"/>
                </a:solidFill>
              </a:rPr>
              <a:t>GOOGLE SLIDES</a:t>
            </a:r>
            <a:endParaRPr>
              <a:solidFill>
                <a:srgbClr val="F67031"/>
              </a:solidFill>
            </a:endParaRPr>
          </a:p>
          <a:p>
            <a:pPr indent="0" lvl="0" marL="0" rtl="0">
              <a:spcBef>
                <a:spcPts val="600"/>
              </a:spcBef>
              <a:spcAft>
                <a:spcPts val="0"/>
              </a:spcAft>
              <a:buClr>
                <a:schemeClr val="dk1"/>
              </a:buClr>
              <a:buSzPts val="1100"/>
              <a:buFont typeface="Arial"/>
              <a:buNone/>
            </a:pPr>
            <a:r>
              <a:rPr lang="en"/>
              <a:t>Click on the button under the presentation preview that says "Use as Google Slides Theme".</a:t>
            </a:r>
            <a:endParaRPr/>
          </a:p>
          <a:p>
            <a:pPr indent="0" lvl="0" marL="0" rtl="0">
              <a:spcBef>
                <a:spcPts val="600"/>
              </a:spcBef>
              <a:spcAft>
                <a:spcPts val="0"/>
              </a:spcAft>
              <a:buClr>
                <a:schemeClr val="dk1"/>
              </a:buClr>
              <a:buSzPts val="1100"/>
              <a:buFont typeface="Arial"/>
              <a:buNone/>
            </a:pPr>
            <a:r>
              <a:rPr lang="en"/>
              <a:t>You will get a copy of this document on your Google Drive and will be able to edit, add or delete slides.</a:t>
            </a:r>
            <a:endParaRPr/>
          </a:p>
          <a:p>
            <a:pPr indent="0" lvl="0" marL="0" rtl="0">
              <a:spcBef>
                <a:spcPts val="600"/>
              </a:spcBef>
              <a:spcAft>
                <a:spcPts val="0"/>
              </a:spcAft>
              <a:buClr>
                <a:schemeClr val="dk1"/>
              </a:buClr>
              <a:buSzPts val="1100"/>
              <a:buFont typeface="Arial"/>
              <a:buNone/>
            </a:pPr>
            <a:r>
              <a:rPr lang="en"/>
              <a:t>You have to be signed in to your Google account.</a:t>
            </a:r>
            <a:endParaRPr/>
          </a:p>
          <a:p>
            <a:pPr indent="0" lvl="0" marL="0" rtl="0">
              <a:spcBef>
                <a:spcPts val="600"/>
              </a:spcBef>
              <a:spcAft>
                <a:spcPts val="0"/>
              </a:spcAft>
              <a:buClr>
                <a:schemeClr val="dk1"/>
              </a:buClr>
              <a:buSzPts val="1100"/>
              <a:buFont typeface="Arial"/>
              <a:buNone/>
            </a:pPr>
            <a:r>
              <a:t/>
            </a:r>
            <a:endParaRPr/>
          </a:p>
          <a:p>
            <a:pPr indent="0" lvl="0" marL="0" rtl="0">
              <a:spcBef>
                <a:spcPts val="600"/>
              </a:spcBef>
              <a:spcAft>
                <a:spcPts val="0"/>
              </a:spcAft>
              <a:buNone/>
            </a:pPr>
            <a:r>
              <a:t/>
            </a:r>
            <a:endParaRPr/>
          </a:p>
        </p:txBody>
      </p:sp>
      <p:sp>
        <p:nvSpPr>
          <p:cNvPr id="323" name="Shape 323"/>
          <p:cNvSpPr txBox="1"/>
          <p:nvPr>
            <p:ph idx="2" type="body"/>
          </p:nvPr>
        </p:nvSpPr>
        <p:spPr>
          <a:xfrm>
            <a:off x="3090600" y="3905925"/>
            <a:ext cx="5466300" cy="826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i="1" lang="en" sz="1000">
                <a:solidFill>
                  <a:srgbClr val="999999"/>
                </a:solidFill>
                <a:latin typeface="Georgia"/>
                <a:ea typeface="Georgia"/>
                <a:cs typeface="Georgia"/>
                <a:sym typeface="Georgia"/>
              </a:rPr>
              <a:t>More info on how to use this template at </a:t>
            </a:r>
            <a:r>
              <a:rPr b="1" i="1" lang="en" sz="1000" u="sng">
                <a:solidFill>
                  <a:srgbClr val="999999"/>
                </a:solidFill>
                <a:latin typeface="Georgia"/>
                <a:ea typeface="Georgia"/>
                <a:cs typeface="Georgia"/>
                <a:sym typeface="Georgia"/>
                <a:hlinkClick r:id="rId3"/>
              </a:rPr>
              <a:t>www.slidescarnival.com/help-use-presentation-template</a:t>
            </a:r>
            <a:endParaRPr b="1" i="1" sz="1000">
              <a:solidFill>
                <a:srgbClr val="999999"/>
              </a:solidFill>
              <a:latin typeface="Georgia"/>
              <a:ea typeface="Georgia"/>
              <a:cs typeface="Georgia"/>
              <a:sym typeface="Georgia"/>
            </a:endParaRPr>
          </a:p>
          <a:p>
            <a:pPr indent="0" lvl="0" marL="0" rtl="0">
              <a:spcBef>
                <a:spcPts val="0"/>
              </a:spcBef>
              <a:spcAft>
                <a:spcPts val="0"/>
              </a:spcAft>
              <a:buClr>
                <a:schemeClr val="dk1"/>
              </a:buClr>
              <a:buSzPts val="1100"/>
              <a:buFont typeface="Arial"/>
              <a:buNone/>
            </a:pPr>
            <a:r>
              <a:rPr i="1" lang="en" sz="1000">
                <a:solidFill>
                  <a:srgbClr val="999999"/>
                </a:solidFill>
                <a:latin typeface="Georgia"/>
                <a:ea typeface="Georgia"/>
                <a:cs typeface="Georgia"/>
                <a:sym typeface="Georgia"/>
              </a:rPr>
              <a:t>This template is free to use under </a:t>
            </a:r>
            <a:r>
              <a:rPr i="1" lang="en" sz="1000" u="sng">
                <a:solidFill>
                  <a:srgbClr val="999999"/>
                </a:solidFill>
                <a:latin typeface="Georgia"/>
                <a:ea typeface="Georgia"/>
                <a:cs typeface="Georgia"/>
                <a:sym typeface="Georgia"/>
                <a:hlinkClick r:id="rId4"/>
              </a:rPr>
              <a:t>Creative Commons Attribution license</a:t>
            </a:r>
            <a:r>
              <a:rPr i="1" lang="en" sz="1000">
                <a:solidFill>
                  <a:srgbClr val="999999"/>
                </a:solidFill>
                <a:latin typeface="Georgia"/>
                <a:ea typeface="Georgia"/>
                <a:cs typeface="Georgia"/>
                <a:sym typeface="Georgia"/>
              </a:rPr>
              <a:t>. You can keep the Credits slide or mention SlidesCarnival and other resources used in a slide footer.</a:t>
            </a:r>
            <a:endParaRPr i="1" sz="1000">
              <a:solidFill>
                <a:srgbClr val="999999"/>
              </a:solidFill>
              <a:latin typeface="Georgia"/>
              <a:ea typeface="Georgia"/>
              <a:cs typeface="Georgia"/>
              <a:sym typeface="Georgia"/>
            </a:endParaRPr>
          </a:p>
          <a:p>
            <a:pPr indent="0" lvl="0" marL="0" rtl="0">
              <a:spcBef>
                <a:spcPts val="0"/>
              </a:spcBef>
              <a:spcAft>
                <a:spcPts val="0"/>
              </a:spcAft>
              <a:buClr>
                <a:schemeClr val="dk1"/>
              </a:buClr>
              <a:buSzPts val="1100"/>
              <a:buFont typeface="Arial"/>
              <a:buNone/>
            </a:pPr>
            <a:r>
              <a:t/>
            </a:r>
            <a:endParaRPr i="1" sz="1000">
              <a:solidFill>
                <a:srgbClr val="999999"/>
              </a:solidFill>
              <a:latin typeface="Georgia"/>
              <a:ea typeface="Georgia"/>
              <a:cs typeface="Georgia"/>
              <a:sym typeface="Georgia"/>
            </a:endParaRPr>
          </a:p>
          <a:p>
            <a:pPr indent="0" lvl="0" marL="0" rtl="0">
              <a:spcBef>
                <a:spcPts val="0"/>
              </a:spcBef>
              <a:spcAft>
                <a:spcPts val="0"/>
              </a:spcAft>
              <a:buNone/>
            </a:pPr>
            <a:r>
              <a:t/>
            </a:r>
            <a:endParaRPr i="1" sz="1000">
              <a:solidFill>
                <a:srgbClr val="999999"/>
              </a:solidFill>
              <a:latin typeface="Georgia"/>
              <a:ea typeface="Georgia"/>
              <a:cs typeface="Georgia"/>
              <a:sym typeface="Georgia"/>
            </a:endParaRPr>
          </a:p>
        </p:txBody>
      </p:sp>
      <p:sp>
        <p:nvSpPr>
          <p:cNvPr id="324" name="Shape 3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25" name="Shape 325"/>
          <p:cNvSpPr txBox="1"/>
          <p:nvPr>
            <p:ph idx="3" type="body"/>
          </p:nvPr>
        </p:nvSpPr>
        <p:spPr>
          <a:xfrm>
            <a:off x="5970725" y="575500"/>
            <a:ext cx="2715900" cy="3165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Clr>
                <a:schemeClr val="dk1"/>
              </a:buClr>
              <a:buSzPts val="1100"/>
              <a:buFont typeface="Arial"/>
              <a:buNone/>
            </a:pPr>
            <a:r>
              <a:rPr b="1" lang="en"/>
              <a:t>EDIT IN </a:t>
            </a:r>
            <a:r>
              <a:rPr b="1" lang="en">
                <a:solidFill>
                  <a:srgbClr val="F67031"/>
                </a:solidFill>
              </a:rPr>
              <a:t>POWERPOINT®</a:t>
            </a:r>
            <a:endParaRPr>
              <a:solidFill>
                <a:srgbClr val="F67031"/>
              </a:solidFill>
            </a:endParaRPr>
          </a:p>
          <a:p>
            <a:pPr indent="0" lvl="0" marL="0" rtl="0">
              <a:spcBef>
                <a:spcPts val="600"/>
              </a:spcBef>
              <a:spcAft>
                <a:spcPts val="0"/>
              </a:spcAft>
              <a:buClr>
                <a:schemeClr val="dk1"/>
              </a:buClr>
              <a:buSzPts val="1100"/>
              <a:buFont typeface="Arial"/>
              <a:buNone/>
            </a:pPr>
            <a:r>
              <a:rPr lang="en"/>
              <a:t>Click on the button under the presentation preview that says "Download as PowerPoint template". You will get a .pptx file that you can edit in PowerPoint.</a:t>
            </a:r>
            <a:endParaRPr/>
          </a:p>
          <a:p>
            <a:pPr indent="0" lvl="0" marL="0" rtl="0">
              <a:spcBef>
                <a:spcPts val="600"/>
              </a:spcBef>
              <a:spcAft>
                <a:spcPts val="0"/>
              </a:spcAft>
              <a:buClr>
                <a:schemeClr val="dk1"/>
              </a:buClr>
              <a:buSzPts val="1100"/>
              <a:buFont typeface="Arial"/>
              <a:buNone/>
            </a:pPr>
            <a:r>
              <a:rPr lang="en"/>
              <a:t>Remember to download and install the fonts used in this presentation (you’ll find the links to the font files needed in the </a:t>
            </a:r>
            <a:r>
              <a:rPr lang="en" u="sng">
                <a:hlinkClick r:id="rId5"/>
              </a:rPr>
              <a:t>Presentation design slide</a:t>
            </a:r>
            <a:r>
              <a:rPr lang="en"/>
              <a:t>)</a:t>
            </a:r>
            <a:endParaRPr/>
          </a:p>
          <a:p>
            <a:pPr indent="0" lvl="0" marL="0">
              <a:spcBef>
                <a:spcPts val="60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29" name="Shape 329"/>
        <p:cNvGrpSpPr/>
        <p:nvPr/>
      </p:nvGrpSpPr>
      <p:grpSpPr>
        <a:xfrm>
          <a:off x="0" y="0"/>
          <a:ext cx="0" cy="0"/>
          <a:chOff x="0" y="0"/>
          <a:chExt cx="0" cy="0"/>
        </a:xfrm>
      </p:grpSpPr>
      <p:sp>
        <p:nvSpPr>
          <p:cNvPr id="330" name="Shape 330"/>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template is for a SlideDoc</a:t>
            </a:r>
            <a:endParaRPr/>
          </a:p>
        </p:txBody>
      </p:sp>
      <p:sp>
        <p:nvSpPr>
          <p:cNvPr id="331" name="Shape 331"/>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A s</a:t>
            </a:r>
            <a:r>
              <a:rPr lang="en"/>
              <a:t>lidedoc is a visual document, developed in presentation software, that is intended to be read and referenced instead of projected.</a:t>
            </a:r>
            <a:endParaRPr/>
          </a:p>
        </p:txBody>
      </p:sp>
      <p:sp>
        <p:nvSpPr>
          <p:cNvPr id="332" name="Shape 33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33" name="Shape 333"/>
          <p:cNvSpPr txBox="1"/>
          <p:nvPr>
            <p:ph idx="2" type="body"/>
          </p:nvPr>
        </p:nvSpPr>
        <p:spPr>
          <a:xfrm>
            <a:off x="3090625" y="1851913"/>
            <a:ext cx="55962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Slidedocs help you spread your smart thinking by combining visual communications with short chunks of written copy. Their scannable nature makes them great pre-read, reference, and leave-behind materials. Their modularity makes it easy for people to incorporate your ideas into their own communications. And these features together make slidedocs </a:t>
            </a:r>
            <a:r>
              <a:rPr lang="en">
                <a:solidFill>
                  <a:srgbClr val="F67031"/>
                </a:solidFill>
              </a:rPr>
              <a:t>the perfect companion to both written documents and presentations</a:t>
            </a:r>
            <a:r>
              <a:rPr lang="en"/>
              <a:t>.</a:t>
            </a:r>
            <a:endParaRPr/>
          </a:p>
          <a:p>
            <a:pPr indent="0" lvl="0" marL="0">
              <a:spcBef>
                <a:spcPts val="1000"/>
              </a:spcBef>
              <a:spcAft>
                <a:spcPts val="1000"/>
              </a:spcAft>
              <a:buClr>
                <a:schemeClr val="dk1"/>
              </a:buClr>
              <a:buSzPts val="1100"/>
              <a:buFont typeface="Arial"/>
              <a:buNone/>
            </a:pPr>
            <a:r>
              <a:rPr b="1" lang="en">
                <a:solidFill>
                  <a:schemeClr val="dk2"/>
                </a:solidFill>
              </a:rPr>
              <a:t>Text from </a:t>
            </a:r>
            <a:r>
              <a:rPr b="1" lang="en" u="sng">
                <a:solidFill>
                  <a:srgbClr val="F67031"/>
                </a:solidFill>
                <a:hlinkClick r:id="rId3"/>
              </a:rPr>
              <a:t>duarte.com/slidedocs</a:t>
            </a:r>
            <a:endParaRPr b="1">
              <a:solidFill>
                <a:srgbClr val="F6703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37" name="Shape 337"/>
        <p:cNvGrpSpPr/>
        <p:nvPr/>
      </p:nvGrpSpPr>
      <p:grpSpPr>
        <a:xfrm>
          <a:off x="0" y="0"/>
          <a:ext cx="0" cy="0"/>
          <a:chOff x="0" y="0"/>
          <a:chExt cx="0" cy="0"/>
        </a:xfrm>
      </p:grpSpPr>
      <p:sp>
        <p:nvSpPr>
          <p:cNvPr id="338" name="Shape 338"/>
          <p:cNvSpPr txBox="1"/>
          <p:nvPr>
            <p:ph type="title"/>
          </p:nvPr>
        </p:nvSpPr>
        <p:spPr>
          <a:xfrm>
            <a:off x="646573" y="1016000"/>
            <a:ext cx="3246900" cy="97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Table of contents</a:t>
            </a:r>
            <a:endParaRPr/>
          </a:p>
        </p:txBody>
      </p:sp>
      <p:sp>
        <p:nvSpPr>
          <p:cNvPr id="339" name="Shape 339"/>
          <p:cNvSpPr txBox="1"/>
          <p:nvPr>
            <p:ph idx="2" type="body"/>
          </p:nvPr>
        </p:nvSpPr>
        <p:spPr>
          <a:xfrm>
            <a:off x="5130225" y="1016000"/>
            <a:ext cx="3470700" cy="30999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lang="en"/>
              <a:t>Section one</a:t>
            </a:r>
            <a:endParaRPr/>
          </a:p>
          <a:p>
            <a:pPr indent="-342900" lvl="0" marL="457200" rtl="0">
              <a:spcBef>
                <a:spcPts val="1000"/>
              </a:spcBef>
              <a:spcAft>
                <a:spcPts val="0"/>
              </a:spcAft>
              <a:buSzPts val="1800"/>
              <a:buAutoNum type="arabicPeriod"/>
            </a:pPr>
            <a:r>
              <a:rPr lang="en"/>
              <a:t>Section two</a:t>
            </a:r>
            <a:endParaRPr/>
          </a:p>
          <a:p>
            <a:pPr indent="-342900" lvl="0" marL="457200" rtl="0">
              <a:spcBef>
                <a:spcPts val="1000"/>
              </a:spcBef>
              <a:spcAft>
                <a:spcPts val="0"/>
              </a:spcAft>
              <a:buSzPts val="1800"/>
              <a:buAutoNum type="arabicPeriod"/>
            </a:pPr>
            <a:r>
              <a:rPr lang="en"/>
              <a:t>Even another section</a:t>
            </a:r>
            <a:endParaRPr/>
          </a:p>
          <a:p>
            <a:pPr indent="-317500" lvl="1" marL="914400" rtl="0">
              <a:spcBef>
                <a:spcPts val="1000"/>
              </a:spcBef>
              <a:spcAft>
                <a:spcPts val="0"/>
              </a:spcAft>
              <a:buSzPts val="1400"/>
              <a:buAutoNum type="alphaLcPeriod"/>
            </a:pPr>
            <a:r>
              <a:rPr lang="en"/>
              <a:t>And there can be subsections too.</a:t>
            </a:r>
            <a:endParaRPr/>
          </a:p>
          <a:p>
            <a:pPr indent="-317500" lvl="1" marL="914400" rtl="0">
              <a:spcBef>
                <a:spcPts val="1000"/>
              </a:spcBef>
              <a:spcAft>
                <a:spcPts val="0"/>
              </a:spcAft>
              <a:buSzPts val="1400"/>
              <a:buAutoNum type="alphaLcPeriod"/>
            </a:pPr>
            <a:r>
              <a:rPr lang="en"/>
              <a:t>Subsection</a:t>
            </a:r>
            <a:endParaRPr/>
          </a:p>
          <a:p>
            <a:pPr indent="-342900" lvl="0" marL="457200">
              <a:spcBef>
                <a:spcPts val="1000"/>
              </a:spcBef>
              <a:spcAft>
                <a:spcPts val="1000"/>
              </a:spcAft>
              <a:buSzPts val="1800"/>
              <a:buAutoNum type="arabicPeriod"/>
            </a:pPr>
            <a:r>
              <a:rPr lang="en"/>
              <a:t>Section four</a:t>
            </a:r>
            <a:endParaRPr/>
          </a:p>
        </p:txBody>
      </p:sp>
      <p:sp>
        <p:nvSpPr>
          <p:cNvPr id="340" name="Shape 34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41" name="Shape 341"/>
          <p:cNvSpPr txBox="1"/>
          <p:nvPr>
            <p:ph idx="1" type="subTitle"/>
          </p:nvPr>
        </p:nvSpPr>
        <p:spPr>
          <a:xfrm>
            <a:off x="646550" y="1684700"/>
            <a:ext cx="3246900" cy="212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is a template optimized for SlideDocs. As it is a long document you should inform the reader about its contents.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blipFill>
          <a:blip r:embed="rId3">
            <a:alphaModFix/>
          </a:blip>
          <a:stretch>
            <a:fillRect/>
          </a:stretch>
        </a:blipFill>
      </p:bgPr>
    </p:bg>
    <p:spTree>
      <p:nvGrpSpPr>
        <p:cNvPr id="345" name="Shape 345"/>
        <p:cNvGrpSpPr/>
        <p:nvPr/>
      </p:nvGrpSpPr>
      <p:grpSpPr>
        <a:xfrm>
          <a:off x="0" y="0"/>
          <a:ext cx="0" cy="0"/>
          <a:chOff x="0" y="0"/>
          <a:chExt cx="0" cy="0"/>
        </a:xfrm>
      </p:grpSpPr>
      <p:sp>
        <p:nvSpPr>
          <p:cNvPr id="346" name="Shape 346"/>
          <p:cNvSpPr txBox="1"/>
          <p:nvPr>
            <p:ph type="ctrTitle"/>
          </p:nvPr>
        </p:nvSpPr>
        <p:spPr>
          <a:xfrm>
            <a:off x="277100" y="284200"/>
            <a:ext cx="2024100" cy="3678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b="1" lang="en" sz="4800"/>
              <a:t>1.</a:t>
            </a:r>
            <a:endParaRPr b="1" sz="4800"/>
          </a:p>
          <a:p>
            <a:pPr indent="0" lvl="0" marL="0" rtl="0">
              <a:spcBef>
                <a:spcPts val="0"/>
              </a:spcBef>
              <a:spcAft>
                <a:spcPts val="0"/>
              </a:spcAft>
              <a:buNone/>
            </a:pPr>
            <a:r>
              <a:rPr lang="en"/>
              <a:t>TRANSITION HEADLINE</a:t>
            </a:r>
            <a:endParaRPr/>
          </a:p>
        </p:txBody>
      </p:sp>
      <p:sp>
        <p:nvSpPr>
          <p:cNvPr id="347" name="Shape 347"/>
          <p:cNvSpPr txBox="1"/>
          <p:nvPr>
            <p:ph idx="1" type="subTitle"/>
          </p:nvPr>
        </p:nvSpPr>
        <p:spPr>
          <a:xfrm>
            <a:off x="277100" y="3983050"/>
            <a:ext cx="2024100" cy="78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Let’s start with the first set of slides</a:t>
            </a:r>
            <a:endParaRPr/>
          </a:p>
        </p:txBody>
      </p:sp>
      <p:sp>
        <p:nvSpPr>
          <p:cNvPr id="348" name="Shape 34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52" name="Shape 352"/>
        <p:cNvGrpSpPr/>
        <p:nvPr/>
      </p:nvGrpSpPr>
      <p:grpSpPr>
        <a:xfrm>
          <a:off x="0" y="0"/>
          <a:ext cx="0" cy="0"/>
          <a:chOff x="0" y="0"/>
          <a:chExt cx="0" cy="0"/>
        </a:xfrm>
      </p:grpSpPr>
      <p:sp>
        <p:nvSpPr>
          <p:cNvPr id="353" name="Shape 353"/>
          <p:cNvSpPr txBox="1"/>
          <p:nvPr>
            <p:ph idx="1" type="body"/>
          </p:nvPr>
        </p:nvSpPr>
        <p:spPr>
          <a:xfrm>
            <a:off x="1847275" y="1704600"/>
            <a:ext cx="5449500" cy="27147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Quotations are commonly printed as a means of </a:t>
            </a:r>
            <a:r>
              <a:rPr lang="en">
                <a:solidFill>
                  <a:srgbClr val="F67031"/>
                </a:solidFill>
              </a:rPr>
              <a:t>inspiration</a:t>
            </a:r>
            <a:r>
              <a:rPr lang="en"/>
              <a:t> and to invoke philosophical thoughts from the reader.</a:t>
            </a:r>
            <a:endParaRPr/>
          </a:p>
        </p:txBody>
      </p:sp>
      <p:sp>
        <p:nvSpPr>
          <p:cNvPr id="354" name="Shape 35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58" name="Shape 358"/>
        <p:cNvGrpSpPr/>
        <p:nvPr/>
      </p:nvGrpSpPr>
      <p:grpSpPr>
        <a:xfrm>
          <a:off x="0" y="0"/>
          <a:ext cx="0" cy="0"/>
          <a:chOff x="0" y="0"/>
          <a:chExt cx="0" cy="0"/>
        </a:xfrm>
      </p:grpSpPr>
      <p:sp>
        <p:nvSpPr>
          <p:cNvPr id="359" name="Shape 359"/>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This is a slide title</a:t>
            </a:r>
            <a:endParaRPr/>
          </a:p>
        </p:txBody>
      </p:sp>
      <p:sp>
        <p:nvSpPr>
          <p:cNvPr id="360" name="Shape 360"/>
          <p:cNvSpPr txBox="1"/>
          <p:nvPr>
            <p:ph idx="1" type="body"/>
          </p:nvPr>
        </p:nvSpPr>
        <p:spPr>
          <a:xfrm>
            <a:off x="3090625" y="575500"/>
            <a:ext cx="5596200" cy="27651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1200"/>
              <a:t>SlideDocs are for d</a:t>
            </a:r>
            <a:r>
              <a:rPr lang="en" sz="1200"/>
              <a:t>istribution; they’re not optimized for presenting. Slides have too much text and font size is too small for an audience to read it projected in a screen.</a:t>
            </a:r>
            <a:endParaRPr sz="1200"/>
          </a:p>
          <a:p>
            <a:pPr indent="0" lvl="0" marL="0" rtl="0">
              <a:spcBef>
                <a:spcPts val="600"/>
              </a:spcBef>
              <a:spcAft>
                <a:spcPts val="0"/>
              </a:spcAft>
              <a:buNone/>
            </a:pPr>
            <a:r>
              <a:rPr lang="en" sz="1200"/>
              <a:t>These documents are useful for:</a:t>
            </a:r>
            <a:endParaRPr sz="1200"/>
          </a:p>
          <a:p>
            <a:pPr indent="-304800" lvl="0" marL="457200" rtl="0">
              <a:spcBef>
                <a:spcPts val="600"/>
              </a:spcBef>
              <a:spcAft>
                <a:spcPts val="0"/>
              </a:spcAft>
              <a:buSzPts val="1200"/>
              <a:buChar char="▪"/>
            </a:pPr>
            <a:r>
              <a:rPr lang="en" sz="1200"/>
              <a:t>Distribute before a meeting when the topic is highly complex or technical</a:t>
            </a:r>
            <a:endParaRPr sz="1200"/>
          </a:p>
          <a:p>
            <a:pPr indent="-304800" lvl="0" marL="457200" rtl="0">
              <a:spcBef>
                <a:spcPts val="1000"/>
              </a:spcBef>
              <a:spcAft>
                <a:spcPts val="0"/>
              </a:spcAft>
              <a:buSzPts val="1200"/>
              <a:buChar char="▪"/>
            </a:pPr>
            <a:r>
              <a:rPr lang="en" sz="1200"/>
              <a:t>To f</a:t>
            </a:r>
            <a:r>
              <a:rPr lang="en" sz="1200"/>
              <a:t>ully explain your idea before booking a meeting with someone</a:t>
            </a:r>
            <a:endParaRPr sz="1200"/>
          </a:p>
          <a:p>
            <a:pPr indent="-304800" lvl="0" marL="457200" rtl="0">
              <a:spcBef>
                <a:spcPts val="1000"/>
              </a:spcBef>
              <a:spcAft>
                <a:spcPts val="1000"/>
              </a:spcAft>
              <a:buSzPts val="1200"/>
              <a:buChar char="▪"/>
            </a:pPr>
            <a:r>
              <a:rPr lang="en" sz="1200"/>
              <a:t>As a reference and follow-up material</a:t>
            </a:r>
            <a:endParaRPr sz="1200"/>
          </a:p>
        </p:txBody>
      </p:sp>
      <p:sp>
        <p:nvSpPr>
          <p:cNvPr id="361" name="Shape 36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62" name="Shape 362"/>
          <p:cNvSpPr/>
          <p:nvPr/>
        </p:nvSpPr>
        <p:spPr>
          <a:xfrm>
            <a:off x="5031488" y="3016175"/>
            <a:ext cx="1660800" cy="1660800"/>
          </a:xfrm>
          <a:prstGeom prst="ellipse">
            <a:avLst/>
          </a:prstGeom>
          <a:solidFill>
            <a:srgbClr val="F67031"/>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b="1" lang="en" sz="1200">
                <a:solidFill>
                  <a:srgbClr val="FFFFFF"/>
                </a:solidFill>
                <a:latin typeface="Nunito Sans"/>
                <a:ea typeface="Nunito Sans"/>
                <a:cs typeface="Nunito Sans"/>
                <a:sym typeface="Nunito Sans"/>
              </a:rPr>
              <a:t>Explain</a:t>
            </a:r>
            <a:endParaRPr b="1" sz="1200">
              <a:solidFill>
                <a:srgbClr val="FFFFFF"/>
              </a:solidFill>
              <a:latin typeface="Nunito Sans"/>
              <a:ea typeface="Nunito Sans"/>
              <a:cs typeface="Nunito Sans"/>
              <a:sym typeface="Nunito Sans"/>
            </a:endParaRPr>
          </a:p>
        </p:txBody>
      </p:sp>
      <p:sp>
        <p:nvSpPr>
          <p:cNvPr id="363" name="Shape 363"/>
          <p:cNvSpPr/>
          <p:nvPr/>
        </p:nvSpPr>
        <p:spPr>
          <a:xfrm>
            <a:off x="6895975" y="3016175"/>
            <a:ext cx="1660800" cy="1660800"/>
          </a:xfrm>
          <a:prstGeom prst="ellipse">
            <a:avLst/>
          </a:prstGeom>
          <a:solidFill>
            <a:srgbClr val="ED0036"/>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b="1" lang="en" sz="1200">
                <a:solidFill>
                  <a:srgbClr val="FFFFFF"/>
                </a:solidFill>
                <a:latin typeface="Nunito Sans"/>
                <a:ea typeface="Nunito Sans"/>
                <a:cs typeface="Nunito Sans"/>
                <a:sym typeface="Nunito Sans"/>
              </a:rPr>
              <a:t>Follow-up</a:t>
            </a:r>
            <a:endParaRPr b="1" sz="1200">
              <a:solidFill>
                <a:srgbClr val="FFFFFF"/>
              </a:solidFill>
              <a:latin typeface="Nunito Sans"/>
              <a:ea typeface="Nunito Sans"/>
              <a:cs typeface="Nunito Sans"/>
              <a:sym typeface="Nunito Sans"/>
            </a:endParaRPr>
          </a:p>
        </p:txBody>
      </p:sp>
      <p:sp>
        <p:nvSpPr>
          <p:cNvPr id="364" name="Shape 364"/>
          <p:cNvSpPr/>
          <p:nvPr/>
        </p:nvSpPr>
        <p:spPr>
          <a:xfrm>
            <a:off x="3167000" y="3016175"/>
            <a:ext cx="1660800" cy="1660800"/>
          </a:xfrm>
          <a:prstGeom prst="ellipse">
            <a:avLst/>
          </a:prstGeom>
          <a:solidFill>
            <a:srgbClr val="FFA400"/>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b="1" lang="en" sz="1200">
                <a:solidFill>
                  <a:srgbClr val="FFFFFF"/>
                </a:solidFill>
                <a:latin typeface="Nunito Sans"/>
                <a:ea typeface="Nunito Sans"/>
                <a:cs typeface="Nunito Sans"/>
                <a:sym typeface="Nunito Sans"/>
              </a:rPr>
              <a:t>Distribute</a:t>
            </a:r>
            <a:endParaRPr b="1" sz="1200">
              <a:solidFill>
                <a:srgbClr val="FFFFFF"/>
              </a:solidFill>
              <a:latin typeface="Nunito Sans"/>
              <a:ea typeface="Nunito Sans"/>
              <a:cs typeface="Nunito Sans"/>
              <a:sym typeface="Nunito Sans"/>
            </a:endParaRPr>
          </a:p>
        </p:txBody>
      </p:sp>
      <p:cxnSp>
        <p:nvCxnSpPr>
          <p:cNvPr id="365" name="Shape 365"/>
          <p:cNvCxnSpPr/>
          <p:nvPr/>
        </p:nvCxnSpPr>
        <p:spPr>
          <a:xfrm>
            <a:off x="4473377" y="3856125"/>
            <a:ext cx="909900" cy="0"/>
          </a:xfrm>
          <a:prstGeom prst="straightConnector1">
            <a:avLst/>
          </a:prstGeom>
          <a:noFill/>
          <a:ln cap="flat" cmpd="sng" w="19050">
            <a:solidFill>
              <a:srgbClr val="FFFFFF"/>
            </a:solidFill>
            <a:prstDash val="solid"/>
            <a:round/>
            <a:headEnd len="sm" w="sm" type="oval"/>
            <a:tailEnd len="sm" w="sm" type="triangle"/>
          </a:ln>
        </p:spPr>
      </p:cxnSp>
      <p:cxnSp>
        <p:nvCxnSpPr>
          <p:cNvPr id="366" name="Shape 366"/>
          <p:cNvCxnSpPr/>
          <p:nvPr/>
        </p:nvCxnSpPr>
        <p:spPr>
          <a:xfrm>
            <a:off x="6292952" y="3856125"/>
            <a:ext cx="909900" cy="0"/>
          </a:xfrm>
          <a:prstGeom prst="straightConnector1">
            <a:avLst/>
          </a:prstGeom>
          <a:noFill/>
          <a:ln cap="flat" cmpd="sng" w="19050">
            <a:solidFill>
              <a:srgbClr val="FFFFFF"/>
            </a:solidFill>
            <a:prstDash val="solid"/>
            <a:round/>
            <a:headEnd len="sm" w="sm" type="oval"/>
            <a:tailEnd len="sm" w="sm" type="triangl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70" name="Shape 370"/>
        <p:cNvGrpSpPr/>
        <p:nvPr/>
      </p:nvGrpSpPr>
      <p:grpSpPr>
        <a:xfrm>
          <a:off x="0" y="0"/>
          <a:ext cx="0" cy="0"/>
          <a:chOff x="0" y="0"/>
          <a:chExt cx="0" cy="0"/>
        </a:xfrm>
      </p:grpSpPr>
      <p:sp>
        <p:nvSpPr>
          <p:cNvPr id="371" name="Shape 371"/>
          <p:cNvSpPr txBox="1"/>
          <p:nvPr>
            <p:ph idx="4294967295" type="ctrTitle"/>
          </p:nvPr>
        </p:nvSpPr>
        <p:spPr>
          <a:xfrm>
            <a:off x="685800" y="2802542"/>
            <a:ext cx="7772400" cy="1159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7200"/>
              <a:t>BIG CONCEPT</a:t>
            </a:r>
            <a:endParaRPr b="1" sz="7200"/>
          </a:p>
        </p:txBody>
      </p:sp>
      <p:sp>
        <p:nvSpPr>
          <p:cNvPr id="372" name="Shape 372"/>
          <p:cNvSpPr txBox="1"/>
          <p:nvPr>
            <p:ph idx="4294967295" type="subTitle"/>
          </p:nvPr>
        </p:nvSpPr>
        <p:spPr>
          <a:xfrm>
            <a:off x="685800" y="3868754"/>
            <a:ext cx="7772400" cy="7848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solidFill>
                  <a:srgbClr val="FFFFFF"/>
                </a:solidFill>
              </a:rPr>
              <a:t>Bring the attention of your audience over a key concept using icons or illustrations</a:t>
            </a:r>
            <a:endParaRPr>
              <a:solidFill>
                <a:srgbClr val="FFFFFF"/>
              </a:solidFill>
            </a:endParaRPr>
          </a:p>
        </p:txBody>
      </p:sp>
      <p:grpSp>
        <p:nvGrpSpPr>
          <p:cNvPr id="373" name="Shape 373"/>
          <p:cNvGrpSpPr/>
          <p:nvPr/>
        </p:nvGrpSpPr>
        <p:grpSpPr>
          <a:xfrm>
            <a:off x="6791059" y="345962"/>
            <a:ext cx="1590883" cy="1590858"/>
            <a:chOff x="6643075" y="3664250"/>
            <a:chExt cx="407950" cy="407975"/>
          </a:xfrm>
        </p:grpSpPr>
        <p:sp>
          <p:nvSpPr>
            <p:cNvPr id="374" name="Shape 374"/>
            <p:cNvSpPr/>
            <p:nvPr/>
          </p:nvSpPr>
          <p:spPr>
            <a:xfrm>
              <a:off x="6794075" y="3815250"/>
              <a:ext cx="211300" cy="211300"/>
            </a:xfrm>
            <a:custGeom>
              <a:pathLst>
                <a:path extrusionOk="0" fill="none" h="8452" w="8452">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5" name="Shape 375"/>
            <p:cNvSpPr/>
            <p:nvPr/>
          </p:nvSpPr>
          <p:spPr>
            <a:xfrm>
              <a:off x="6643075" y="3664250"/>
              <a:ext cx="407950" cy="407975"/>
            </a:xfrm>
            <a:custGeom>
              <a:pathLst>
                <a:path extrusionOk="0" fill="none" h="16319" w="16318">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376" name="Shape 376"/>
          <p:cNvGrpSpPr/>
          <p:nvPr/>
        </p:nvGrpSpPr>
        <p:grpSpPr>
          <a:xfrm rot="1508271">
            <a:off x="798753" y="1851401"/>
            <a:ext cx="654063" cy="654026"/>
            <a:chOff x="576250" y="4319400"/>
            <a:chExt cx="442075" cy="442050"/>
          </a:xfrm>
        </p:grpSpPr>
        <p:sp>
          <p:nvSpPr>
            <p:cNvPr id="377" name="Shape 377"/>
            <p:cNvSpPr/>
            <p:nvPr/>
          </p:nvSpPr>
          <p:spPr>
            <a:xfrm>
              <a:off x="576250" y="4319400"/>
              <a:ext cx="442075" cy="442050"/>
            </a:xfrm>
            <a:custGeom>
              <a:pathLst>
                <a:path extrusionOk="0" fill="none" h="17682" w="17683">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8" name="Shape 378"/>
            <p:cNvSpPr/>
            <p:nvPr/>
          </p:nvSpPr>
          <p:spPr>
            <a:xfrm>
              <a:off x="595725" y="4668875"/>
              <a:ext cx="73100" cy="73100"/>
            </a:xfrm>
            <a:custGeom>
              <a:pathLst>
                <a:path extrusionOk="0" fill="none" h="2924" w="2924">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9" name="Shape 379"/>
            <p:cNvSpPr/>
            <p:nvPr/>
          </p:nvSpPr>
          <p:spPr>
            <a:xfrm>
              <a:off x="652350" y="4711500"/>
              <a:ext cx="46925" cy="46925"/>
            </a:xfrm>
            <a:custGeom>
              <a:pathLst>
                <a:path extrusionOk="0" fill="none" h="1877" w="1877">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0" name="Shape 380"/>
            <p:cNvSpPr/>
            <p:nvPr/>
          </p:nvSpPr>
          <p:spPr>
            <a:xfrm>
              <a:off x="579300" y="4638450"/>
              <a:ext cx="46900" cy="46900"/>
            </a:xfrm>
            <a:custGeom>
              <a:pathLst>
                <a:path extrusionOk="0" fill="none" h="1876" w="1876">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81" name="Shape 381"/>
          <p:cNvSpPr/>
          <p:nvPr/>
        </p:nvSpPr>
        <p:spPr>
          <a:xfrm>
            <a:off x="6410281" y="713293"/>
            <a:ext cx="248676" cy="237445"/>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2" name="Shape 382"/>
          <p:cNvSpPr/>
          <p:nvPr/>
        </p:nvSpPr>
        <p:spPr>
          <a:xfrm rot="2697569">
            <a:off x="8048925" y="1928866"/>
            <a:ext cx="377468" cy="360421"/>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3" name="Shape 383"/>
          <p:cNvSpPr/>
          <p:nvPr/>
        </p:nvSpPr>
        <p:spPr>
          <a:xfrm>
            <a:off x="8347545" y="1723093"/>
            <a:ext cx="151199" cy="144406"/>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4" name="Shape 384"/>
          <p:cNvSpPr/>
          <p:nvPr/>
        </p:nvSpPr>
        <p:spPr>
          <a:xfrm rot="1280187">
            <a:off x="6238008" y="1429475"/>
            <a:ext cx="151179" cy="144398"/>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5" name="Shape 38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86" name="Shape 386"/>
          <p:cNvSpPr/>
          <p:nvPr/>
        </p:nvSpPr>
        <p:spPr>
          <a:xfrm>
            <a:off x="1635350" y="1665933"/>
            <a:ext cx="5956025" cy="1074500"/>
          </a:xfrm>
          <a:custGeom>
            <a:pathLst>
              <a:path extrusionOk="0" h="42980" w="238241">
                <a:moveTo>
                  <a:pt x="0" y="14049"/>
                </a:moveTo>
                <a:cubicBezTo>
                  <a:pt x="5476" y="8573"/>
                  <a:pt x="13935" y="7254"/>
                  <a:pt x="21126" y="4377"/>
                </a:cubicBezTo>
                <a:cubicBezTo>
                  <a:pt x="34915" y="-1140"/>
                  <a:pt x="51579" y="-1336"/>
                  <a:pt x="65669" y="3359"/>
                </a:cubicBezTo>
                <a:cubicBezTo>
                  <a:pt x="71835" y="5414"/>
                  <a:pt x="79874" y="8507"/>
                  <a:pt x="81450" y="14813"/>
                </a:cubicBezTo>
                <a:cubicBezTo>
                  <a:pt x="82973" y="20904"/>
                  <a:pt x="84783" y="28176"/>
                  <a:pt x="81704" y="33648"/>
                </a:cubicBezTo>
                <a:cubicBezTo>
                  <a:pt x="77323" y="41435"/>
                  <a:pt x="64779" y="44711"/>
                  <a:pt x="56251" y="42047"/>
                </a:cubicBezTo>
                <a:cubicBezTo>
                  <a:pt x="49198" y="39844"/>
                  <a:pt x="46785" y="28700"/>
                  <a:pt x="48107" y="21430"/>
                </a:cubicBezTo>
                <a:cubicBezTo>
                  <a:pt x="48970" y="16684"/>
                  <a:pt x="53054" y="12574"/>
                  <a:pt x="57270" y="10231"/>
                </a:cubicBezTo>
                <a:cubicBezTo>
                  <a:pt x="87007" y="-6292"/>
                  <a:pt x="121672" y="33365"/>
                  <a:pt x="155264" y="38739"/>
                </a:cubicBezTo>
                <a:cubicBezTo>
                  <a:pt x="174115" y="41755"/>
                  <a:pt x="194150" y="44396"/>
                  <a:pt x="212533" y="39248"/>
                </a:cubicBezTo>
                <a:cubicBezTo>
                  <a:pt x="225473" y="35624"/>
                  <a:pt x="238241" y="21633"/>
                  <a:pt x="238241" y="8195"/>
                </a:cubicBezTo>
              </a:path>
            </a:pathLst>
          </a:custGeom>
          <a:noFill/>
          <a:ln cap="flat" cmpd="sng" w="9525">
            <a:solidFill>
              <a:srgbClr val="FFFFFF"/>
            </a:solidFill>
            <a:prstDash val="dash"/>
            <a:round/>
            <a:headEnd len="med" w="med" type="none"/>
            <a:tailEnd len="med" w="med" type="none"/>
          </a:ln>
        </p:spPr>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90" name="Shape 390"/>
        <p:cNvGrpSpPr/>
        <p:nvPr/>
      </p:nvGrpSpPr>
      <p:grpSpPr>
        <a:xfrm>
          <a:off x="0" y="0"/>
          <a:ext cx="0" cy="0"/>
          <a:chOff x="0" y="0"/>
          <a:chExt cx="0" cy="0"/>
        </a:xfrm>
      </p:grpSpPr>
      <p:sp>
        <p:nvSpPr>
          <p:cNvPr id="391" name="Shape 391"/>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Try to c</a:t>
            </a:r>
            <a:r>
              <a:rPr lang="en"/>
              <a:t>ommunicate ideas visually using graphs, icons, illustrations, photos… any resource that helps you convey your message at a glance.</a:t>
            </a:r>
            <a:endParaRPr/>
          </a:p>
        </p:txBody>
      </p:sp>
      <p:sp>
        <p:nvSpPr>
          <p:cNvPr id="392" name="Shape 392"/>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You can also split your content</a:t>
            </a:r>
            <a:endParaRPr/>
          </a:p>
        </p:txBody>
      </p:sp>
      <p:sp>
        <p:nvSpPr>
          <p:cNvPr id="393" name="Shape 393"/>
          <p:cNvSpPr txBox="1"/>
          <p:nvPr>
            <p:ph idx="2" type="body"/>
          </p:nvPr>
        </p:nvSpPr>
        <p:spPr>
          <a:xfrm>
            <a:off x="3090625" y="2984375"/>
            <a:ext cx="2727000" cy="15720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b="1" lang="en"/>
              <a:t>White</a:t>
            </a:r>
            <a:endParaRPr b="1"/>
          </a:p>
          <a:p>
            <a:pPr indent="0" lvl="0" marL="0">
              <a:spcBef>
                <a:spcPts val="600"/>
              </a:spcBef>
              <a:spcAft>
                <a:spcPts val="0"/>
              </a:spcAft>
              <a:buClr>
                <a:schemeClr val="dk1"/>
              </a:buClr>
              <a:buSzPts val="1100"/>
              <a:buFont typeface="Arial"/>
              <a:buNone/>
            </a:pPr>
            <a:r>
              <a:rPr lang="en"/>
              <a:t>Is the color of milk and fresh snow, the color produced by the combination of all the colors of the visible spectrum.</a:t>
            </a:r>
            <a:endParaRPr/>
          </a:p>
          <a:p>
            <a:pPr indent="0" lvl="0" marL="0">
              <a:spcBef>
                <a:spcPts val="600"/>
              </a:spcBef>
              <a:spcAft>
                <a:spcPts val="0"/>
              </a:spcAft>
              <a:buClr>
                <a:schemeClr val="dk1"/>
              </a:buClr>
              <a:buSzPts val="1100"/>
              <a:buFont typeface="Arial"/>
              <a:buNone/>
            </a:pPr>
            <a:r>
              <a:t/>
            </a:r>
            <a:endParaRPr/>
          </a:p>
          <a:p>
            <a:pPr indent="0" lvl="0" marL="0">
              <a:spcBef>
                <a:spcPts val="600"/>
              </a:spcBef>
              <a:spcAft>
                <a:spcPts val="0"/>
              </a:spcAft>
              <a:buNone/>
            </a:pPr>
            <a:r>
              <a:t/>
            </a:r>
            <a:endParaRPr/>
          </a:p>
        </p:txBody>
      </p:sp>
      <p:sp>
        <p:nvSpPr>
          <p:cNvPr id="394" name="Shape 39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395" name="Shape 395"/>
          <p:cNvSpPr txBox="1"/>
          <p:nvPr>
            <p:ph idx="3" type="body"/>
          </p:nvPr>
        </p:nvSpPr>
        <p:spPr>
          <a:xfrm>
            <a:off x="5959749" y="2984375"/>
            <a:ext cx="2727000" cy="15720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b="1" lang="en"/>
              <a:t>Black</a:t>
            </a:r>
            <a:endParaRPr b="1"/>
          </a:p>
          <a:p>
            <a:pPr indent="0" lvl="0" marL="0">
              <a:spcBef>
                <a:spcPts val="600"/>
              </a:spcBef>
              <a:spcAft>
                <a:spcPts val="0"/>
              </a:spcAft>
              <a:buClr>
                <a:schemeClr val="dk1"/>
              </a:buClr>
              <a:buSzPts val="1100"/>
              <a:buFont typeface="Arial"/>
              <a:buNone/>
            </a:pPr>
            <a:r>
              <a:rPr lang="en"/>
              <a:t>Is the color of coal, ebony, and of outer space. It is the darkest color, the result of the absence of or complete absorption of light.</a:t>
            </a:r>
            <a:endParaRPr/>
          </a:p>
          <a:p>
            <a:pPr indent="0" lvl="0" marL="0">
              <a:spcBef>
                <a:spcPts val="600"/>
              </a:spcBef>
              <a:spcAft>
                <a:spcPts val="0"/>
              </a:spcAft>
              <a:buClr>
                <a:schemeClr val="dk1"/>
              </a:buClr>
              <a:buSzPts val="1100"/>
              <a:buFont typeface="Arial"/>
              <a:buNone/>
            </a:pPr>
            <a:r>
              <a:t/>
            </a:r>
            <a:endParaRPr/>
          </a:p>
          <a:p>
            <a:pPr indent="0" lvl="0" marL="0">
              <a:spcBef>
                <a:spcPts val="600"/>
              </a:spcBef>
              <a:spcAft>
                <a:spcPts val="0"/>
              </a:spcAft>
              <a:buNone/>
            </a:pPr>
            <a:r>
              <a:t/>
            </a:r>
            <a:endParaRPr/>
          </a:p>
        </p:txBody>
      </p:sp>
      <p:sp>
        <p:nvSpPr>
          <p:cNvPr id="396" name="Shape 396"/>
          <p:cNvSpPr/>
          <p:nvPr/>
        </p:nvSpPr>
        <p:spPr>
          <a:xfrm rot="729144">
            <a:off x="3149784" y="2050455"/>
            <a:ext cx="916334" cy="857729"/>
          </a:xfrm>
          <a:prstGeom prst="wedgeEllipseCallout">
            <a:avLst>
              <a:gd fmla="val -20833" name="adj1"/>
              <a:gd fmla="val 62500" name="adj2"/>
            </a:avLst>
          </a:prstGeom>
          <a:solidFill>
            <a:srgbClr val="F6703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solidFill>
                <a:srgbClr val="00BCD4"/>
              </a:solidFill>
            </a:endParaRPr>
          </a:p>
        </p:txBody>
      </p:sp>
      <p:sp>
        <p:nvSpPr>
          <p:cNvPr id="397" name="Shape 397"/>
          <p:cNvSpPr/>
          <p:nvPr/>
        </p:nvSpPr>
        <p:spPr>
          <a:xfrm flipH="1" rot="-773137">
            <a:off x="3569317" y="1821551"/>
            <a:ext cx="992801" cy="929054"/>
          </a:xfrm>
          <a:prstGeom prst="wedgeEllipseCallout">
            <a:avLst>
              <a:gd fmla="val -20833" name="adj1"/>
              <a:gd fmla="val 62500" name="adj2"/>
            </a:avLst>
          </a:prstGeom>
          <a:solidFill>
            <a:srgbClr val="ED0036">
              <a:alpha val="7154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00BCD4"/>
              </a:solidFill>
            </a:endParaRPr>
          </a:p>
        </p:txBody>
      </p:sp>
      <p:sp>
        <p:nvSpPr>
          <p:cNvPr id="398" name="Shape 398"/>
          <p:cNvSpPr/>
          <p:nvPr/>
        </p:nvSpPr>
        <p:spPr>
          <a:xfrm rot="729144">
            <a:off x="5994159" y="2111230"/>
            <a:ext cx="916334" cy="857729"/>
          </a:xfrm>
          <a:prstGeom prst="wedgeEllipseCallout">
            <a:avLst>
              <a:gd fmla="val -20833" name="adj1"/>
              <a:gd fmla="val 62500" name="adj2"/>
            </a:avLst>
          </a:prstGeom>
          <a:solidFill>
            <a:srgbClr val="F67031"/>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00BCD4"/>
              </a:solidFill>
            </a:endParaRPr>
          </a:p>
        </p:txBody>
      </p:sp>
      <p:sp>
        <p:nvSpPr>
          <p:cNvPr id="399" name="Shape 399"/>
          <p:cNvSpPr/>
          <p:nvPr/>
        </p:nvSpPr>
        <p:spPr>
          <a:xfrm flipH="1" rot="-773137">
            <a:off x="6413692" y="1882326"/>
            <a:ext cx="992801" cy="929054"/>
          </a:xfrm>
          <a:prstGeom prst="wedgeEllipseCallout">
            <a:avLst>
              <a:gd fmla="val -20833" name="adj1"/>
              <a:gd fmla="val 62500" name="adj2"/>
            </a:avLst>
          </a:prstGeom>
          <a:solidFill>
            <a:srgbClr val="FFA400">
              <a:alpha val="7154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00BCD4"/>
              </a:solidFill>
            </a:endParaRPr>
          </a:p>
        </p:txBody>
      </p:sp>
      <p:grpSp>
        <p:nvGrpSpPr>
          <p:cNvPr id="400" name="Shape 400"/>
          <p:cNvGrpSpPr/>
          <p:nvPr/>
        </p:nvGrpSpPr>
        <p:grpSpPr>
          <a:xfrm>
            <a:off x="3868697" y="2123332"/>
            <a:ext cx="394068" cy="325505"/>
            <a:chOff x="5268225" y="4341925"/>
            <a:chExt cx="468850" cy="387275"/>
          </a:xfrm>
        </p:grpSpPr>
        <p:sp>
          <p:nvSpPr>
            <p:cNvPr id="401" name="Shape 401"/>
            <p:cNvSpPr/>
            <p:nvPr/>
          </p:nvSpPr>
          <p:spPr>
            <a:xfrm>
              <a:off x="5652425" y="4676800"/>
              <a:ext cx="65775" cy="52400"/>
            </a:xfrm>
            <a:custGeom>
              <a:pathLst>
                <a:path extrusionOk="0" fill="none" h="2096" w="2631">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2" name="Shape 402"/>
            <p:cNvSpPr/>
            <p:nvPr/>
          </p:nvSpPr>
          <p:spPr>
            <a:xfrm>
              <a:off x="5287100" y="4676800"/>
              <a:ext cx="65775" cy="52400"/>
            </a:xfrm>
            <a:custGeom>
              <a:pathLst>
                <a:path extrusionOk="0" fill="none" h="2096" w="2631">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3" name="Shape 403"/>
            <p:cNvSpPr/>
            <p:nvPr/>
          </p:nvSpPr>
          <p:spPr>
            <a:xfrm>
              <a:off x="5268225" y="4341925"/>
              <a:ext cx="468850" cy="333075"/>
            </a:xfrm>
            <a:custGeom>
              <a:pathLst>
                <a:path extrusionOk="0" fill="none" h="13323" w="18754">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4" name="Shape 404"/>
            <p:cNvSpPr/>
            <p:nvPr/>
          </p:nvSpPr>
          <p:spPr>
            <a:xfrm>
              <a:off x="5351025" y="4375400"/>
              <a:ext cx="303250" cy="149825"/>
            </a:xfrm>
            <a:custGeom>
              <a:pathLst>
                <a:path extrusionOk="0" fill="none" h="5993" w="1213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p:nvPr/>
          </p:nvSpPr>
          <p:spPr>
            <a:xfrm>
              <a:off x="5326675" y="4569025"/>
              <a:ext cx="81000" cy="65175"/>
            </a:xfrm>
            <a:custGeom>
              <a:pathLst>
                <a:path extrusionOk="0" fill="none" h="2607" w="324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p:nvPr/>
          </p:nvSpPr>
          <p:spPr>
            <a:xfrm>
              <a:off x="5447225" y="4615925"/>
              <a:ext cx="110850" cy="25"/>
            </a:xfrm>
            <a:custGeom>
              <a:pathLst>
                <a:path extrusionOk="0" fill="none" h="1" w="4434">
                  <a:moveTo>
                    <a:pt x="1" y="0"/>
                  </a:moveTo>
                  <a:lnTo>
                    <a:pt x="443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7" name="Shape 407"/>
            <p:cNvSpPr/>
            <p:nvPr/>
          </p:nvSpPr>
          <p:spPr>
            <a:xfrm>
              <a:off x="5439925" y="4589125"/>
              <a:ext cx="125450" cy="25"/>
            </a:xfrm>
            <a:custGeom>
              <a:pathLst>
                <a:path extrusionOk="0" fill="none" h="1" w="5018">
                  <a:moveTo>
                    <a:pt x="1" y="0"/>
                  </a:moveTo>
                  <a:lnTo>
                    <a:pt x="501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5597625" y="4569025"/>
              <a:ext cx="81000" cy="65175"/>
            </a:xfrm>
            <a:custGeom>
              <a:pathLst>
                <a:path extrusionOk="0" fill="none" h="2607" w="324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09" name="Shape 409"/>
          <p:cNvGrpSpPr/>
          <p:nvPr/>
        </p:nvGrpSpPr>
        <p:grpSpPr>
          <a:xfrm>
            <a:off x="6687470" y="2223751"/>
            <a:ext cx="445255" cy="246182"/>
            <a:chOff x="531800" y="5071350"/>
            <a:chExt cx="529750" cy="292900"/>
          </a:xfrm>
        </p:grpSpPr>
        <p:sp>
          <p:nvSpPr>
            <p:cNvPr id="410" name="Shape 410"/>
            <p:cNvSpPr/>
            <p:nvPr/>
          </p:nvSpPr>
          <p:spPr>
            <a:xfrm>
              <a:off x="632875" y="5077450"/>
              <a:ext cx="272200" cy="185725"/>
            </a:xfrm>
            <a:custGeom>
              <a:pathLst>
                <a:path extrusionOk="0" fill="none" h="7429" w="10888">
                  <a:moveTo>
                    <a:pt x="2947" y="0"/>
                  </a:moveTo>
                  <a:lnTo>
                    <a:pt x="6406" y="7428"/>
                  </a:lnTo>
                  <a:lnTo>
                    <a:pt x="10887" y="2314"/>
                  </a:lnTo>
                  <a:lnTo>
                    <a:pt x="4019" y="2314"/>
                  </a:lnTo>
                  <a:lnTo>
                    <a:pt x="0" y="7428"/>
                  </a:lnTo>
                  <a:lnTo>
                    <a:pt x="6406" y="74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1" name="Shape 411"/>
            <p:cNvSpPr/>
            <p:nvPr/>
          </p:nvSpPr>
          <p:spPr>
            <a:xfrm>
              <a:off x="886175" y="5071350"/>
              <a:ext cx="74300" cy="191825"/>
            </a:xfrm>
            <a:custGeom>
              <a:pathLst>
                <a:path extrusionOk="0" fill="none" h="7673" w="2972">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2" name="Shape 412"/>
            <p:cNvSpPr/>
            <p:nvPr/>
          </p:nvSpPr>
          <p:spPr>
            <a:xfrm>
              <a:off x="531800" y="5162075"/>
              <a:ext cx="202175" cy="202175"/>
            </a:xfrm>
            <a:custGeom>
              <a:pathLst>
                <a:path extrusionOk="0" fill="none" h="8087" w="8087">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3" name="Shape 413"/>
            <p:cNvSpPr/>
            <p:nvPr/>
          </p:nvSpPr>
          <p:spPr>
            <a:xfrm>
              <a:off x="859375" y="5162075"/>
              <a:ext cx="202175" cy="202175"/>
            </a:xfrm>
            <a:custGeom>
              <a:pathLst>
                <a:path extrusionOk="0" fill="none" h="8087" w="8087">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676100" y="5071350"/>
              <a:ext cx="86500" cy="7325"/>
            </a:xfrm>
            <a:custGeom>
              <a:pathLst>
                <a:path extrusionOk="0" fill="none" h="293" w="3460">
                  <a:moveTo>
                    <a:pt x="1" y="1"/>
                  </a:moveTo>
                  <a:lnTo>
                    <a:pt x="3459" y="29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5" name="Shape 415"/>
            <p:cNvSpPr/>
            <p:nvPr/>
          </p:nvSpPr>
          <p:spPr>
            <a:xfrm>
              <a:off x="941575" y="5244275"/>
              <a:ext cx="37175" cy="37175"/>
            </a:xfrm>
            <a:custGeom>
              <a:pathLst>
                <a:path extrusionOk="0" fill="none" h="1487" w="1487">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6" name="Shape 416"/>
            <p:cNvSpPr/>
            <p:nvPr/>
          </p:nvSpPr>
          <p:spPr>
            <a:xfrm>
              <a:off x="614600" y="5244275"/>
              <a:ext cx="37175" cy="37175"/>
            </a:xfrm>
            <a:custGeom>
              <a:pathLst>
                <a:path extrusionOk="0" fill="none" h="1487" w="1487">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20" name="Shape 420"/>
        <p:cNvGrpSpPr/>
        <p:nvPr/>
      </p:nvGrpSpPr>
      <p:grpSpPr>
        <a:xfrm>
          <a:off x="0" y="0"/>
          <a:ext cx="0" cy="0"/>
          <a:chOff x="0" y="0"/>
          <a:chExt cx="0" cy="0"/>
        </a:xfrm>
      </p:grpSpPr>
      <p:sp>
        <p:nvSpPr>
          <p:cNvPr id="421" name="Shape 42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In two or three columns</a:t>
            </a:r>
            <a:endParaRPr/>
          </a:p>
        </p:txBody>
      </p:sp>
      <p:sp>
        <p:nvSpPr>
          <p:cNvPr id="422" name="Shape 422"/>
          <p:cNvSpPr txBox="1"/>
          <p:nvPr>
            <p:ph idx="1" type="body"/>
          </p:nvPr>
        </p:nvSpPr>
        <p:spPr>
          <a:xfrm>
            <a:off x="3069325" y="1126450"/>
            <a:ext cx="1789800" cy="3353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Yellow</a:t>
            </a:r>
            <a:endParaRPr b="1"/>
          </a:p>
          <a:p>
            <a:pPr indent="0" lvl="0" marL="0">
              <a:spcBef>
                <a:spcPts val="600"/>
              </a:spcBef>
              <a:spcAft>
                <a:spcPts val="0"/>
              </a:spcAft>
              <a:buNone/>
            </a:pPr>
            <a:r>
              <a:rPr lang="en"/>
              <a:t>Is the color of gold, butter and ripe lemons. In the spectrum of visible light, yellow is found between green and orange.</a:t>
            </a:r>
            <a:endParaRPr/>
          </a:p>
          <a:p>
            <a:pPr indent="0" lvl="0" marL="0">
              <a:spcBef>
                <a:spcPts val="600"/>
              </a:spcBef>
              <a:spcAft>
                <a:spcPts val="0"/>
              </a:spcAft>
              <a:buNone/>
            </a:pPr>
            <a:r>
              <a:rPr lang="en"/>
              <a:t>A</a:t>
            </a:r>
            <a:r>
              <a:rPr lang="en"/>
              <a:t>ccording to surveys in Europe, Canada, and the United States, yellow is the color people most often associate with amusement, gentleness, and spontaneity, but also with duplicity, envy, jealousy, avarice, and, in the U.S., with cowardice.</a:t>
            </a:r>
            <a:endParaRPr/>
          </a:p>
          <a:p>
            <a:pPr indent="0" lvl="0" marL="0">
              <a:spcBef>
                <a:spcPts val="600"/>
              </a:spcBef>
              <a:spcAft>
                <a:spcPts val="0"/>
              </a:spcAft>
              <a:buNone/>
            </a:pPr>
            <a:r>
              <a:rPr lang="en"/>
              <a:t>It plays an important role in Asian culture, particularly in China, where it is seen as the color of happiness, glory, wisdom, harmony, and culture.</a:t>
            </a:r>
            <a:endParaRPr/>
          </a:p>
        </p:txBody>
      </p:sp>
      <p:sp>
        <p:nvSpPr>
          <p:cNvPr id="423" name="Shape 423"/>
          <p:cNvSpPr txBox="1"/>
          <p:nvPr>
            <p:ph idx="2" type="body"/>
          </p:nvPr>
        </p:nvSpPr>
        <p:spPr>
          <a:xfrm>
            <a:off x="4951002" y="1126450"/>
            <a:ext cx="1789800" cy="3353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Blue</a:t>
            </a:r>
            <a:endParaRPr b="1"/>
          </a:p>
          <a:p>
            <a:pPr indent="0" lvl="0" marL="0">
              <a:spcBef>
                <a:spcPts val="600"/>
              </a:spcBef>
              <a:spcAft>
                <a:spcPts val="0"/>
              </a:spcAft>
              <a:buNone/>
            </a:pPr>
            <a:r>
              <a:rPr lang="en"/>
              <a:t>Is the colour of the clear sky and the deep sea. It is located between violet and green on the optical spectrum.</a:t>
            </a:r>
            <a:endParaRPr/>
          </a:p>
          <a:p>
            <a:pPr indent="0" lvl="0" marL="0">
              <a:spcBef>
                <a:spcPts val="600"/>
              </a:spcBef>
              <a:spcAft>
                <a:spcPts val="0"/>
              </a:spcAft>
              <a:buNone/>
            </a:pPr>
            <a:r>
              <a:rPr lang="en"/>
              <a:t>Surveys in the US and Europe show that blue is the colour most commonly associated with harmony, faithfulness, confidence, distance, infinity, the imagination, cold, and sometimes with sadness.</a:t>
            </a:r>
            <a:endParaRPr/>
          </a:p>
          <a:p>
            <a:pPr indent="0" lvl="0" marL="0">
              <a:spcBef>
                <a:spcPts val="600"/>
              </a:spcBef>
              <a:spcAft>
                <a:spcPts val="0"/>
              </a:spcAft>
              <a:buNone/>
            </a:pPr>
            <a:r>
              <a:rPr lang="en"/>
              <a:t>In US and European public opinion polls it is the most popular colour, chosen by almost half of both men and women as their favourite colour.</a:t>
            </a:r>
            <a:endParaRPr/>
          </a:p>
        </p:txBody>
      </p:sp>
      <p:sp>
        <p:nvSpPr>
          <p:cNvPr id="424" name="Shape 424"/>
          <p:cNvSpPr txBox="1"/>
          <p:nvPr>
            <p:ph idx="3" type="body"/>
          </p:nvPr>
        </p:nvSpPr>
        <p:spPr>
          <a:xfrm>
            <a:off x="6832679" y="1126450"/>
            <a:ext cx="1789800" cy="33537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Red</a:t>
            </a:r>
            <a:endParaRPr b="1"/>
          </a:p>
          <a:p>
            <a:pPr indent="0" lvl="0" marL="0">
              <a:spcBef>
                <a:spcPts val="600"/>
              </a:spcBef>
              <a:spcAft>
                <a:spcPts val="0"/>
              </a:spcAft>
              <a:buNone/>
            </a:pPr>
            <a:r>
              <a:rPr lang="en"/>
              <a:t>Is the color of blood, and because of this it has historically been associated with sacrifice, danger and courage. </a:t>
            </a:r>
            <a:endParaRPr/>
          </a:p>
          <a:p>
            <a:pPr indent="0" lvl="0" marL="0">
              <a:spcBef>
                <a:spcPts val="600"/>
              </a:spcBef>
              <a:spcAft>
                <a:spcPts val="0"/>
              </a:spcAft>
              <a:buNone/>
            </a:pPr>
            <a:r>
              <a:rPr lang="en"/>
              <a:t>Modern surveys in the United States and Europe show red is also the color most commonly associated with heat, activity, passion, sexuality, anger, love and joy. </a:t>
            </a:r>
            <a:r>
              <a:rPr lang="en">
                <a:solidFill>
                  <a:schemeClr val="dk2"/>
                </a:solidFill>
              </a:rPr>
              <a:t>Red is also a color widely used for getting attention, such as stop signs or royal dresses.</a:t>
            </a:r>
            <a:endParaRPr/>
          </a:p>
          <a:p>
            <a:pPr indent="0" lvl="0" marL="0">
              <a:spcBef>
                <a:spcPts val="600"/>
              </a:spcBef>
              <a:spcAft>
                <a:spcPts val="0"/>
              </a:spcAft>
              <a:buNone/>
            </a:pPr>
            <a:r>
              <a:rPr lang="en"/>
              <a:t>In China, India and many other Asian countries it is the color of symbolizing happiness and good fortune. </a:t>
            </a:r>
            <a:endParaRPr/>
          </a:p>
          <a:p>
            <a:pPr indent="0" lvl="0" marL="0">
              <a:spcBef>
                <a:spcPts val="600"/>
              </a:spcBef>
              <a:spcAft>
                <a:spcPts val="0"/>
              </a:spcAft>
              <a:buNone/>
            </a:pPr>
            <a:r>
              <a:t/>
            </a:r>
            <a:endParaRPr/>
          </a:p>
        </p:txBody>
      </p:sp>
      <p:sp>
        <p:nvSpPr>
          <p:cNvPr id="425" name="Shape 42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grpSp>
        <p:nvGrpSpPr>
          <p:cNvPr id="426" name="Shape 426"/>
          <p:cNvGrpSpPr/>
          <p:nvPr/>
        </p:nvGrpSpPr>
        <p:grpSpPr>
          <a:xfrm>
            <a:off x="3187982" y="708506"/>
            <a:ext cx="433992" cy="422729"/>
            <a:chOff x="5916675" y="927975"/>
            <a:chExt cx="516350" cy="502950"/>
          </a:xfrm>
        </p:grpSpPr>
        <p:sp>
          <p:nvSpPr>
            <p:cNvPr id="427" name="Shape 427"/>
            <p:cNvSpPr/>
            <p:nvPr/>
          </p:nvSpPr>
          <p:spPr>
            <a:xfrm>
              <a:off x="5916675" y="927975"/>
              <a:ext cx="516350" cy="502950"/>
            </a:xfrm>
            <a:custGeom>
              <a:pathLst>
                <a:path extrusionOk="0" fill="none" h="20118" w="20654">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cap="rnd" cmpd="sng" w="121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8" name="Shape 428"/>
            <p:cNvSpPr/>
            <p:nvPr/>
          </p:nvSpPr>
          <p:spPr>
            <a:xfrm>
              <a:off x="6006800" y="1011375"/>
              <a:ext cx="336125" cy="336125"/>
            </a:xfrm>
            <a:custGeom>
              <a:pathLst>
                <a:path extrusionOk="0" fill="none" h="13445" w="13445">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cap="rnd" cmpd="sng" w="121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29" name="Shape 429"/>
          <p:cNvGrpSpPr/>
          <p:nvPr/>
        </p:nvGrpSpPr>
        <p:grpSpPr>
          <a:xfrm>
            <a:off x="5030798" y="738175"/>
            <a:ext cx="393060" cy="393060"/>
            <a:chOff x="5941025" y="3634400"/>
            <a:chExt cx="467650" cy="467650"/>
          </a:xfrm>
        </p:grpSpPr>
        <p:sp>
          <p:nvSpPr>
            <p:cNvPr id="430" name="Shape 430"/>
            <p:cNvSpPr/>
            <p:nvPr/>
          </p:nvSpPr>
          <p:spPr>
            <a:xfrm>
              <a:off x="5941025" y="3634400"/>
              <a:ext cx="467650" cy="467650"/>
            </a:xfrm>
            <a:custGeom>
              <a:pathLst>
                <a:path extrusionOk="0" fill="none" h="18706" w="18706">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1" name="Shape 431"/>
            <p:cNvSpPr/>
            <p:nvPr/>
          </p:nvSpPr>
          <p:spPr>
            <a:xfrm>
              <a:off x="6211975" y="3753150"/>
              <a:ext cx="19525" cy="18900"/>
            </a:xfrm>
            <a:custGeom>
              <a:pathLst>
                <a:path extrusionOk="0" fill="none" h="756" w="781">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2" name="Shape 432"/>
            <p:cNvSpPr/>
            <p:nvPr/>
          </p:nvSpPr>
          <p:spPr>
            <a:xfrm>
              <a:off x="5943475" y="3695900"/>
              <a:ext cx="177800" cy="351350"/>
            </a:xfrm>
            <a:custGeom>
              <a:pathLst>
                <a:path extrusionOk="0" fill="none" h="14054" w="7112">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3" name="Shape 433"/>
            <p:cNvSpPr/>
            <p:nvPr/>
          </p:nvSpPr>
          <p:spPr>
            <a:xfrm>
              <a:off x="6128575" y="3695900"/>
              <a:ext cx="86475" cy="47525"/>
            </a:xfrm>
            <a:custGeom>
              <a:pathLst>
                <a:path extrusionOk="0" fill="none" h="1901" w="3459">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4" name="Shape 434"/>
            <p:cNvSpPr/>
            <p:nvPr/>
          </p:nvSpPr>
          <p:spPr>
            <a:xfrm>
              <a:off x="6357500" y="3940075"/>
              <a:ext cx="18900" cy="34725"/>
            </a:xfrm>
            <a:custGeom>
              <a:pathLst>
                <a:path extrusionOk="0" fill="none" h="1389" w="756">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5" name="Shape 435"/>
            <p:cNvSpPr/>
            <p:nvPr/>
          </p:nvSpPr>
          <p:spPr>
            <a:xfrm>
              <a:off x="6202850" y="3720875"/>
              <a:ext cx="204000" cy="278875"/>
            </a:xfrm>
            <a:custGeom>
              <a:pathLst>
                <a:path extrusionOk="0" fill="none" h="11155" w="816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cap="rnd" cmpd="sng" w="1217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36" name="Shape 436"/>
          <p:cNvGrpSpPr/>
          <p:nvPr/>
        </p:nvGrpSpPr>
        <p:grpSpPr>
          <a:xfrm>
            <a:off x="6929141" y="696907"/>
            <a:ext cx="364776" cy="434328"/>
            <a:chOff x="3968275" y="4980625"/>
            <a:chExt cx="379975" cy="452425"/>
          </a:xfrm>
        </p:grpSpPr>
        <p:sp>
          <p:nvSpPr>
            <p:cNvPr id="437" name="Shape 437"/>
            <p:cNvSpPr/>
            <p:nvPr/>
          </p:nvSpPr>
          <p:spPr>
            <a:xfrm>
              <a:off x="4168000" y="4980625"/>
              <a:ext cx="85875" cy="102325"/>
            </a:xfrm>
            <a:custGeom>
              <a:pathLst>
                <a:path extrusionOk="0" fill="none" h="4093" w="3435">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cap="rnd" cmpd="sng" w="121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8" name="Shape 438"/>
            <p:cNvSpPr/>
            <p:nvPr/>
          </p:nvSpPr>
          <p:spPr>
            <a:xfrm>
              <a:off x="3968275" y="5043350"/>
              <a:ext cx="379975" cy="389700"/>
            </a:xfrm>
            <a:custGeom>
              <a:pathLst>
                <a:path extrusionOk="0" fill="none" h="15588" w="15199">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cap="rnd" cmpd="sng" w="121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9" name="Shape 439"/>
            <p:cNvSpPr/>
            <p:nvPr/>
          </p:nvSpPr>
          <p:spPr>
            <a:xfrm>
              <a:off x="4031000" y="5150500"/>
              <a:ext cx="54200" cy="61525"/>
            </a:xfrm>
            <a:custGeom>
              <a:pathLst>
                <a:path extrusionOk="0" fill="none" h="2461" w="2168">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cap="rnd" cmpd="sng" w="121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0" name="Shape 110"/>
        <p:cNvGrpSpPr/>
        <p:nvPr/>
      </p:nvGrpSpPr>
      <p:grpSpPr>
        <a:xfrm>
          <a:off x="0" y="0"/>
          <a:ext cx="0" cy="0"/>
          <a:chOff x="0" y="0"/>
          <a:chExt cx="0" cy="0"/>
        </a:xfrm>
      </p:grpSpPr>
      <p:sp>
        <p:nvSpPr>
          <p:cNvPr id="111" name="Shape 1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112" name="Shape 112"/>
          <p:cNvPicPr preferRelativeResize="0"/>
          <p:nvPr/>
        </p:nvPicPr>
        <p:blipFill>
          <a:blip r:embed="rId3">
            <a:alphaModFix/>
          </a:blip>
          <a:stretch>
            <a:fillRect/>
          </a:stretch>
        </p:blipFill>
        <p:spPr>
          <a:xfrm>
            <a:off x="1063550" y="166125"/>
            <a:ext cx="7016900" cy="4895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blipFill>
          <a:blip r:embed="rId3">
            <a:alphaModFix/>
          </a:blip>
          <a:stretch>
            <a:fillRect/>
          </a:stretch>
        </a:blipFill>
      </p:bgPr>
    </p:bg>
    <p:spTree>
      <p:nvGrpSpPr>
        <p:cNvPr id="443" name="Shape 443"/>
        <p:cNvGrpSpPr/>
        <p:nvPr/>
      </p:nvGrpSpPr>
      <p:grpSpPr>
        <a:xfrm>
          <a:off x="0" y="0"/>
          <a:ext cx="0" cy="0"/>
          <a:chOff x="0" y="0"/>
          <a:chExt cx="0" cy="0"/>
        </a:xfrm>
      </p:grpSpPr>
      <p:sp>
        <p:nvSpPr>
          <p:cNvPr id="444" name="Shape 444"/>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A picture is worth a thousand words</a:t>
            </a:r>
            <a:endParaRPr/>
          </a:p>
        </p:txBody>
      </p:sp>
      <p:sp>
        <p:nvSpPr>
          <p:cNvPr id="445" name="Shape 44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446" name="Shape 446"/>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t>A complex idea can be conveyed with just a single still image, namely making it possible to absorb large amounts of data quickly.</a:t>
            </a:r>
            <a:endParaRPr/>
          </a:p>
          <a:p>
            <a:pPr indent="0" lvl="0" marL="0">
              <a:spcBef>
                <a:spcPts val="60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F67031"/>
        </a:solidFill>
      </p:bgPr>
    </p:bg>
    <p:spTree>
      <p:nvGrpSpPr>
        <p:cNvPr id="450" name="Shape 450"/>
        <p:cNvGrpSpPr/>
        <p:nvPr/>
      </p:nvGrpSpPr>
      <p:grpSpPr>
        <a:xfrm>
          <a:off x="0" y="0"/>
          <a:ext cx="0" cy="0"/>
          <a:chOff x="0" y="0"/>
          <a:chExt cx="0" cy="0"/>
        </a:xfrm>
      </p:grpSpPr>
      <p:pic>
        <p:nvPicPr>
          <p:cNvPr descr="aoc7tslb1o8-lauren-mancke.jpg" id="451" name="Shape 451"/>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452" name="Shape 452"/>
          <p:cNvSpPr txBox="1"/>
          <p:nvPr>
            <p:ph idx="4294967295" type="title"/>
          </p:nvPr>
        </p:nvSpPr>
        <p:spPr>
          <a:xfrm>
            <a:off x="617225" y="100"/>
            <a:ext cx="7909500" cy="514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Want big impact?</a:t>
            </a:r>
            <a:r>
              <a:rPr b="1" lang="en" sz="1800"/>
              <a:t> </a:t>
            </a:r>
            <a:r>
              <a:rPr b="1" lang="en" sz="1800"/>
              <a:t>Use big image.</a:t>
            </a:r>
            <a:endParaRPr b="1" sz="1800"/>
          </a:p>
        </p:txBody>
      </p:sp>
      <p:sp>
        <p:nvSpPr>
          <p:cNvPr id="453" name="Shape 45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57" name="Shape 457"/>
        <p:cNvGrpSpPr/>
        <p:nvPr/>
      </p:nvGrpSpPr>
      <p:grpSpPr>
        <a:xfrm>
          <a:off x="0" y="0"/>
          <a:ext cx="0" cy="0"/>
          <a:chOff x="0" y="0"/>
          <a:chExt cx="0" cy="0"/>
        </a:xfrm>
      </p:grpSpPr>
      <p:sp>
        <p:nvSpPr>
          <p:cNvPr id="458" name="Shape 458"/>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Use charts to explain your ideas</a:t>
            </a:r>
            <a:endParaRPr/>
          </a:p>
        </p:txBody>
      </p:sp>
      <p:sp>
        <p:nvSpPr>
          <p:cNvPr id="459" name="Shape 45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grpSp>
        <p:nvGrpSpPr>
          <p:cNvPr id="460" name="Shape 460"/>
          <p:cNvGrpSpPr/>
          <p:nvPr/>
        </p:nvGrpSpPr>
        <p:grpSpPr>
          <a:xfrm>
            <a:off x="3618600" y="443475"/>
            <a:ext cx="4271950" cy="4256550"/>
            <a:chOff x="3618600" y="537300"/>
            <a:chExt cx="4271950" cy="4256550"/>
          </a:xfrm>
        </p:grpSpPr>
        <p:sp>
          <p:nvSpPr>
            <p:cNvPr id="461" name="Shape 461"/>
            <p:cNvSpPr/>
            <p:nvPr/>
          </p:nvSpPr>
          <p:spPr>
            <a:xfrm>
              <a:off x="3680275" y="537300"/>
              <a:ext cx="1906800" cy="19068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rPr lang="en" sz="1000">
                  <a:solidFill>
                    <a:srgbClr val="FFFFFF"/>
                  </a:solidFill>
                  <a:latin typeface="Nunito Sans"/>
                  <a:ea typeface="Nunito Sans"/>
                  <a:cs typeface="Nunito Sans"/>
                  <a:sym typeface="Nunito Sans"/>
                </a:rPr>
                <a:t>Item 1</a:t>
              </a:r>
              <a:endParaRPr sz="1000">
                <a:solidFill>
                  <a:srgbClr val="FFFFFF"/>
                </a:solidFill>
                <a:latin typeface="Nunito Sans"/>
                <a:ea typeface="Nunito Sans"/>
                <a:cs typeface="Nunito Sans"/>
                <a:sym typeface="Nunito Sans"/>
              </a:endParaRPr>
            </a:p>
          </p:txBody>
        </p:sp>
        <p:sp>
          <p:nvSpPr>
            <p:cNvPr id="462" name="Shape 462"/>
            <p:cNvSpPr/>
            <p:nvPr/>
          </p:nvSpPr>
          <p:spPr>
            <a:xfrm>
              <a:off x="5983750" y="537300"/>
              <a:ext cx="1906800" cy="1906800"/>
            </a:xfrm>
            <a:prstGeom prst="ellipse">
              <a:avLst/>
            </a:prstGeom>
            <a:solidFill>
              <a:srgbClr val="F6703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Clr>
                  <a:schemeClr val="dk1"/>
                </a:buClr>
                <a:buSzPts val="1100"/>
                <a:buFont typeface="Arial"/>
                <a:buNone/>
              </a:pPr>
              <a:r>
                <a:rPr lang="en" sz="1000">
                  <a:solidFill>
                    <a:srgbClr val="FFFFFF"/>
                  </a:solidFill>
                  <a:latin typeface="Nunito Sans"/>
                  <a:ea typeface="Nunito Sans"/>
                  <a:cs typeface="Nunito Sans"/>
                  <a:sym typeface="Nunito Sans"/>
                </a:rPr>
                <a:t>Item 2</a:t>
              </a:r>
              <a:endParaRPr sz="1000">
                <a:solidFill>
                  <a:srgbClr val="FFFFFF"/>
                </a:solidFill>
                <a:latin typeface="Nunito Sans"/>
                <a:ea typeface="Nunito Sans"/>
                <a:cs typeface="Nunito Sans"/>
                <a:sym typeface="Nunito Sans"/>
              </a:endParaRPr>
            </a:p>
          </p:txBody>
        </p:sp>
        <p:sp>
          <p:nvSpPr>
            <p:cNvPr id="463" name="Shape 463"/>
            <p:cNvSpPr/>
            <p:nvPr/>
          </p:nvSpPr>
          <p:spPr>
            <a:xfrm>
              <a:off x="3618600" y="2887050"/>
              <a:ext cx="1906800" cy="1906800"/>
            </a:xfrm>
            <a:prstGeom prst="ellipse">
              <a:avLst/>
            </a:prstGeom>
            <a:solidFill>
              <a:srgbClr val="CC412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rPr lang="en" sz="1000">
                  <a:solidFill>
                    <a:srgbClr val="FFFFFF"/>
                  </a:solidFill>
                  <a:latin typeface="Nunito Sans"/>
                  <a:ea typeface="Nunito Sans"/>
                  <a:cs typeface="Nunito Sans"/>
                  <a:sym typeface="Nunito Sans"/>
                </a:rPr>
                <a:t>Item 3</a:t>
              </a:r>
              <a:endParaRPr sz="1000">
                <a:solidFill>
                  <a:srgbClr val="FFFFFF"/>
                </a:solidFill>
                <a:latin typeface="Nunito Sans"/>
                <a:ea typeface="Nunito Sans"/>
                <a:cs typeface="Nunito Sans"/>
                <a:sym typeface="Nunito Sans"/>
              </a:endParaRPr>
            </a:p>
          </p:txBody>
        </p:sp>
        <p:sp>
          <p:nvSpPr>
            <p:cNvPr id="464" name="Shape 464"/>
            <p:cNvSpPr/>
            <p:nvPr/>
          </p:nvSpPr>
          <p:spPr>
            <a:xfrm>
              <a:off x="5983750" y="2887050"/>
              <a:ext cx="1906800" cy="1906800"/>
            </a:xfrm>
            <a:prstGeom prst="ellipse">
              <a:avLst/>
            </a:prstGeom>
            <a:solidFill>
              <a:srgbClr val="ED003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t/>
              </a:r>
              <a:endParaRPr sz="1000">
                <a:solidFill>
                  <a:srgbClr val="FFFFFF"/>
                </a:solidFill>
                <a:latin typeface="Nunito Sans"/>
                <a:ea typeface="Nunito Sans"/>
                <a:cs typeface="Nunito Sans"/>
                <a:sym typeface="Nunito Sans"/>
              </a:endParaRPr>
            </a:p>
            <a:p>
              <a:pPr indent="0" lvl="0" marL="0" rtl="0" algn="ctr">
                <a:spcBef>
                  <a:spcPts val="0"/>
                </a:spcBef>
                <a:spcAft>
                  <a:spcPts val="0"/>
                </a:spcAft>
                <a:buNone/>
              </a:pPr>
              <a:r>
                <a:rPr lang="en" sz="1000">
                  <a:solidFill>
                    <a:srgbClr val="FFFFFF"/>
                  </a:solidFill>
                  <a:latin typeface="Nunito Sans"/>
                  <a:ea typeface="Nunito Sans"/>
                  <a:cs typeface="Nunito Sans"/>
                  <a:sym typeface="Nunito Sans"/>
                </a:rPr>
                <a:t>Item 4</a:t>
              </a:r>
              <a:endParaRPr sz="1000">
                <a:solidFill>
                  <a:srgbClr val="FFFFFF"/>
                </a:solidFill>
                <a:latin typeface="Nunito Sans"/>
                <a:ea typeface="Nunito Sans"/>
                <a:cs typeface="Nunito Sans"/>
                <a:sym typeface="Nunito Sans"/>
              </a:endParaRPr>
            </a:p>
          </p:txBody>
        </p:sp>
      </p:grpSp>
      <p:sp>
        <p:nvSpPr>
          <p:cNvPr id="465" name="Shape 465"/>
          <p:cNvSpPr/>
          <p:nvPr/>
        </p:nvSpPr>
        <p:spPr>
          <a:xfrm>
            <a:off x="4701175" y="1518350"/>
            <a:ext cx="2106600" cy="21066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66666"/>
                </a:solidFill>
                <a:latin typeface="Nunito Sans"/>
                <a:ea typeface="Nunito Sans"/>
                <a:cs typeface="Nunito Sans"/>
                <a:sym typeface="Nunito Sans"/>
              </a:rPr>
              <a:t>THE</a:t>
            </a:r>
            <a:endParaRPr>
              <a:solidFill>
                <a:srgbClr val="666666"/>
              </a:solidFill>
              <a:latin typeface="Nunito Sans"/>
              <a:ea typeface="Nunito Sans"/>
              <a:cs typeface="Nunito Sans"/>
              <a:sym typeface="Nunito Sans"/>
            </a:endParaRPr>
          </a:p>
          <a:p>
            <a:pPr indent="0" lvl="0" marL="0" algn="ctr">
              <a:spcBef>
                <a:spcPts val="0"/>
              </a:spcBef>
              <a:spcAft>
                <a:spcPts val="0"/>
              </a:spcAft>
              <a:buNone/>
            </a:pPr>
            <a:r>
              <a:rPr lang="en">
                <a:solidFill>
                  <a:srgbClr val="666666"/>
                </a:solidFill>
                <a:latin typeface="Nunito Sans"/>
                <a:ea typeface="Nunito Sans"/>
                <a:cs typeface="Nunito Sans"/>
                <a:sym typeface="Nunito Sans"/>
              </a:rPr>
              <a:t>CONCEPT</a:t>
            </a:r>
            <a:endParaRPr>
              <a:solidFill>
                <a:srgbClr val="666666"/>
              </a:solidFill>
              <a:latin typeface="Nunito Sans"/>
              <a:ea typeface="Nunito Sans"/>
              <a:cs typeface="Nunito Sans"/>
              <a:sym typeface="Nunito Sans"/>
            </a:endParaRPr>
          </a:p>
        </p:txBody>
      </p:sp>
      <p:sp>
        <p:nvSpPr>
          <p:cNvPr id="466" name="Shape 466"/>
          <p:cNvSpPr/>
          <p:nvPr/>
        </p:nvSpPr>
        <p:spPr>
          <a:xfrm>
            <a:off x="4840050" y="1651475"/>
            <a:ext cx="1829100" cy="1829100"/>
          </a:xfrm>
          <a:prstGeom prst="donut">
            <a:avLst>
              <a:gd fmla="val 11468"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67" name="Shape 467"/>
          <p:cNvGrpSpPr/>
          <p:nvPr/>
        </p:nvGrpSpPr>
        <p:grpSpPr>
          <a:xfrm>
            <a:off x="6789409" y="3442823"/>
            <a:ext cx="304009" cy="326513"/>
            <a:chOff x="616425" y="2329600"/>
            <a:chExt cx="361700" cy="388475"/>
          </a:xfrm>
        </p:grpSpPr>
        <p:sp>
          <p:nvSpPr>
            <p:cNvPr id="468" name="Shape 468"/>
            <p:cNvSpPr/>
            <p:nvPr/>
          </p:nvSpPr>
          <p:spPr>
            <a:xfrm>
              <a:off x="616425" y="2329600"/>
              <a:ext cx="361700" cy="388475"/>
            </a:xfrm>
            <a:custGeom>
              <a:pathLst>
                <a:path extrusionOk="0" fill="none" h="15539" w="14468">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9" name="Shape 469"/>
            <p:cNvSpPr/>
            <p:nvPr/>
          </p:nvSpPr>
          <p:spPr>
            <a:xfrm>
              <a:off x="704725" y="2545750"/>
              <a:ext cx="185125" cy="25"/>
            </a:xfrm>
            <a:custGeom>
              <a:pathLst>
                <a:path extrusionOk="0" fill="none" h="1" w="7405">
                  <a:moveTo>
                    <a:pt x="7404"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0" name="Shape 470"/>
            <p:cNvSpPr/>
            <p:nvPr/>
          </p:nvSpPr>
          <p:spPr>
            <a:xfrm>
              <a:off x="811875" y="2626125"/>
              <a:ext cx="31075" cy="31075"/>
            </a:xfrm>
            <a:custGeom>
              <a:pathLst>
                <a:path extrusionOk="0" fill="none" h="1243" w="1243">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1" name="Shape 471"/>
            <p:cNvSpPr/>
            <p:nvPr/>
          </p:nvSpPr>
          <p:spPr>
            <a:xfrm>
              <a:off x="751000" y="2568275"/>
              <a:ext cx="54200" cy="53600"/>
            </a:xfrm>
            <a:custGeom>
              <a:pathLst>
                <a:path extrusionOk="0" fill="none" h="2144" w="2168">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2" name="Shape 472"/>
            <p:cNvSpPr/>
            <p:nvPr/>
          </p:nvSpPr>
          <p:spPr>
            <a:xfrm>
              <a:off x="769875" y="2662650"/>
              <a:ext cx="23775" cy="23775"/>
            </a:xfrm>
            <a:custGeom>
              <a:pathLst>
                <a:path extrusionOk="0" fill="none" h="951" w="951">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3" name="Shape 473"/>
            <p:cNvSpPr/>
            <p:nvPr/>
          </p:nvSpPr>
          <p:spPr>
            <a:xfrm>
              <a:off x="799700" y="2503125"/>
              <a:ext cx="24375" cy="23775"/>
            </a:xfrm>
            <a:custGeom>
              <a:pathLst>
                <a:path extrusionOk="0" fill="none" h="951" w="975">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4" name="Shape 474"/>
            <p:cNvSpPr/>
            <p:nvPr/>
          </p:nvSpPr>
          <p:spPr>
            <a:xfrm>
              <a:off x="766825" y="2388050"/>
              <a:ext cx="60925" cy="25"/>
            </a:xfrm>
            <a:custGeom>
              <a:pathLst>
                <a:path extrusionOk="0" fill="none" h="1" w="2437">
                  <a:moveTo>
                    <a:pt x="2436"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5" name="Shape 475"/>
            <p:cNvSpPr/>
            <p:nvPr/>
          </p:nvSpPr>
          <p:spPr>
            <a:xfrm>
              <a:off x="769875" y="2456250"/>
              <a:ext cx="31075" cy="31075"/>
            </a:xfrm>
            <a:custGeom>
              <a:pathLst>
                <a:path extrusionOk="0" fill="none" h="1243" w="1243">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76" name="Shape 476"/>
          <p:cNvGrpSpPr/>
          <p:nvPr/>
        </p:nvGrpSpPr>
        <p:grpSpPr>
          <a:xfrm>
            <a:off x="4411981" y="3472329"/>
            <a:ext cx="397136" cy="305017"/>
            <a:chOff x="568950" y="3686775"/>
            <a:chExt cx="472500" cy="362900"/>
          </a:xfrm>
        </p:grpSpPr>
        <p:sp>
          <p:nvSpPr>
            <p:cNvPr id="477" name="Shape 477"/>
            <p:cNvSpPr/>
            <p:nvPr/>
          </p:nvSpPr>
          <p:spPr>
            <a:xfrm>
              <a:off x="568950" y="3686775"/>
              <a:ext cx="472500" cy="362900"/>
            </a:xfrm>
            <a:custGeom>
              <a:pathLst>
                <a:path extrusionOk="0" fill="none" h="14516" w="1890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8" name="Shape 478"/>
            <p:cNvSpPr/>
            <p:nvPr/>
          </p:nvSpPr>
          <p:spPr>
            <a:xfrm>
              <a:off x="645650" y="3820725"/>
              <a:ext cx="34125" cy="34125"/>
            </a:xfrm>
            <a:custGeom>
              <a:pathLst>
                <a:path extrusionOk="0" fill="none" h="1365" w="1365">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9" name="Shape 479"/>
            <p:cNvSpPr/>
            <p:nvPr/>
          </p:nvSpPr>
          <p:spPr>
            <a:xfrm>
              <a:off x="747950" y="3753750"/>
              <a:ext cx="85275" cy="12200"/>
            </a:xfrm>
            <a:custGeom>
              <a:pathLst>
                <a:path extrusionOk="0" fill="none" h="488" w="3411">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80" name="Shape 480"/>
          <p:cNvGrpSpPr/>
          <p:nvPr/>
        </p:nvGrpSpPr>
        <p:grpSpPr>
          <a:xfrm>
            <a:off x="6775077" y="1071253"/>
            <a:ext cx="332670" cy="332670"/>
            <a:chOff x="6649150" y="309350"/>
            <a:chExt cx="395800" cy="395800"/>
          </a:xfrm>
        </p:grpSpPr>
        <p:sp>
          <p:nvSpPr>
            <p:cNvPr id="481" name="Shape 481"/>
            <p:cNvSpPr/>
            <p:nvPr/>
          </p:nvSpPr>
          <p:spPr>
            <a:xfrm>
              <a:off x="6649150" y="309350"/>
              <a:ext cx="395800" cy="395800"/>
            </a:xfrm>
            <a:custGeom>
              <a:pathLst>
                <a:path extrusionOk="0" fill="none" h="15832" w="15832">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2" name="Shape 482"/>
            <p:cNvSpPr/>
            <p:nvPr/>
          </p:nvSpPr>
          <p:spPr>
            <a:xfrm>
              <a:off x="6673500" y="333700"/>
              <a:ext cx="347100" cy="347100"/>
            </a:xfrm>
            <a:custGeom>
              <a:pathLst>
                <a:path extrusionOk="0" fill="none" h="13884" w="13884">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3" name="Shape 483"/>
            <p:cNvSpPr/>
            <p:nvPr/>
          </p:nvSpPr>
          <p:spPr>
            <a:xfrm>
              <a:off x="6848850" y="397625"/>
              <a:ext cx="54825" cy="169300"/>
            </a:xfrm>
            <a:custGeom>
              <a:pathLst>
                <a:path extrusionOk="0" fill="none" h="6772" w="2193">
                  <a:moveTo>
                    <a:pt x="1" y="1"/>
                  </a:moveTo>
                  <a:lnTo>
                    <a:pt x="1" y="4580"/>
                  </a:lnTo>
                  <a:lnTo>
                    <a:pt x="2193" y="677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4" name="Shape 484"/>
            <p:cNvSpPr/>
            <p:nvPr/>
          </p:nvSpPr>
          <p:spPr>
            <a:xfrm>
              <a:off x="6847025" y="333700"/>
              <a:ext cx="25" cy="29250"/>
            </a:xfrm>
            <a:custGeom>
              <a:pathLst>
                <a:path extrusionOk="0" fill="none" h="1170" w="1">
                  <a:moveTo>
                    <a:pt x="1" y="1170"/>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5" name="Shape 485"/>
            <p:cNvSpPr/>
            <p:nvPr/>
          </p:nvSpPr>
          <p:spPr>
            <a:xfrm>
              <a:off x="6760575" y="356850"/>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6" name="Shape 486"/>
            <p:cNvSpPr/>
            <p:nvPr/>
          </p:nvSpPr>
          <p:spPr>
            <a:xfrm>
              <a:off x="6760575" y="356850"/>
              <a:ext cx="14025" cy="24975"/>
            </a:xfrm>
            <a:custGeom>
              <a:pathLst>
                <a:path extrusionOk="0" fill="none" h="999" w="561">
                  <a:moveTo>
                    <a:pt x="1" y="0"/>
                  </a:moveTo>
                  <a:lnTo>
                    <a:pt x="561"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7" name="Shape 487"/>
            <p:cNvSpPr/>
            <p:nvPr/>
          </p:nvSpPr>
          <p:spPr>
            <a:xfrm>
              <a:off x="6696650" y="420775"/>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8" name="Shape 488"/>
            <p:cNvSpPr/>
            <p:nvPr/>
          </p:nvSpPr>
          <p:spPr>
            <a:xfrm>
              <a:off x="6696650" y="420775"/>
              <a:ext cx="24975" cy="14025"/>
            </a:xfrm>
            <a:custGeom>
              <a:pathLst>
                <a:path extrusionOk="0" fill="none" h="561" w="999">
                  <a:moveTo>
                    <a:pt x="0" y="0"/>
                  </a:moveTo>
                  <a:lnTo>
                    <a:pt x="999" y="56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9" name="Shape 489"/>
            <p:cNvSpPr/>
            <p:nvPr/>
          </p:nvSpPr>
          <p:spPr>
            <a:xfrm>
              <a:off x="6673500" y="507225"/>
              <a:ext cx="29250" cy="25"/>
            </a:xfrm>
            <a:custGeom>
              <a:pathLst>
                <a:path extrusionOk="0" fill="none" h="1" w="1170">
                  <a:moveTo>
                    <a:pt x="1" y="1"/>
                  </a:moveTo>
                  <a:lnTo>
                    <a:pt x="117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0" name="Shape 490"/>
            <p:cNvSpPr/>
            <p:nvPr/>
          </p:nvSpPr>
          <p:spPr>
            <a:xfrm>
              <a:off x="6696650" y="593700"/>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1" name="Shape 491"/>
            <p:cNvSpPr/>
            <p:nvPr/>
          </p:nvSpPr>
          <p:spPr>
            <a:xfrm>
              <a:off x="6696650" y="579700"/>
              <a:ext cx="24975" cy="14025"/>
            </a:xfrm>
            <a:custGeom>
              <a:pathLst>
                <a:path extrusionOk="0" fill="none" h="561" w="999">
                  <a:moveTo>
                    <a:pt x="0" y="560"/>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2" name="Shape 492"/>
            <p:cNvSpPr/>
            <p:nvPr/>
          </p:nvSpPr>
          <p:spPr>
            <a:xfrm>
              <a:off x="6760575" y="632675"/>
              <a:ext cx="14025" cy="24975"/>
            </a:xfrm>
            <a:custGeom>
              <a:pathLst>
                <a:path extrusionOk="0" fill="none" h="999" w="561">
                  <a:moveTo>
                    <a:pt x="1" y="999"/>
                  </a:moveTo>
                  <a:lnTo>
                    <a:pt x="56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3" name="Shape 493"/>
            <p:cNvSpPr/>
            <p:nvPr/>
          </p:nvSpPr>
          <p:spPr>
            <a:xfrm>
              <a:off x="6760575" y="657625"/>
              <a:ext cx="25" cy="25"/>
            </a:xfrm>
            <a:custGeom>
              <a:pathLst>
                <a:path extrusionOk="0" fill="none" h="1" w="1">
                  <a:moveTo>
                    <a:pt x="1" y="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4" name="Shape 494"/>
            <p:cNvSpPr/>
            <p:nvPr/>
          </p:nvSpPr>
          <p:spPr>
            <a:xfrm>
              <a:off x="6847025" y="651550"/>
              <a:ext cx="25" cy="29250"/>
            </a:xfrm>
            <a:custGeom>
              <a:pathLst>
                <a:path extrusionOk="0" fill="none" h="1170" w="1">
                  <a:moveTo>
                    <a:pt x="1" y="0"/>
                  </a:moveTo>
                  <a:lnTo>
                    <a:pt x="1" y="116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5" name="Shape 495"/>
            <p:cNvSpPr/>
            <p:nvPr/>
          </p:nvSpPr>
          <p:spPr>
            <a:xfrm>
              <a:off x="6919500" y="632675"/>
              <a:ext cx="14025" cy="24975"/>
            </a:xfrm>
            <a:custGeom>
              <a:pathLst>
                <a:path extrusionOk="0" fill="none" h="999" w="561">
                  <a:moveTo>
                    <a:pt x="560" y="999"/>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6" name="Shape 496"/>
            <p:cNvSpPr/>
            <p:nvPr/>
          </p:nvSpPr>
          <p:spPr>
            <a:xfrm>
              <a:off x="6933500" y="657625"/>
              <a:ext cx="25" cy="25"/>
            </a:xfrm>
            <a:custGeom>
              <a:pathLst>
                <a:path extrusionOk="0" fill="none" h="1" w="1">
                  <a:moveTo>
                    <a:pt x="0"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p:nvPr/>
          </p:nvSpPr>
          <p:spPr>
            <a:xfrm>
              <a:off x="6972475" y="579700"/>
              <a:ext cx="24975" cy="14025"/>
            </a:xfrm>
            <a:custGeom>
              <a:pathLst>
                <a:path extrusionOk="0" fill="none" h="561" w="999">
                  <a:moveTo>
                    <a:pt x="999" y="56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8" name="Shape 498"/>
            <p:cNvSpPr/>
            <p:nvPr/>
          </p:nvSpPr>
          <p:spPr>
            <a:xfrm>
              <a:off x="6997425" y="593700"/>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9" name="Shape 499"/>
            <p:cNvSpPr/>
            <p:nvPr/>
          </p:nvSpPr>
          <p:spPr>
            <a:xfrm>
              <a:off x="6991350" y="507225"/>
              <a:ext cx="29250" cy="25"/>
            </a:xfrm>
            <a:custGeom>
              <a:pathLst>
                <a:path extrusionOk="0" fill="none" h="1" w="1170">
                  <a:moveTo>
                    <a:pt x="116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0" name="Shape 500"/>
            <p:cNvSpPr/>
            <p:nvPr/>
          </p:nvSpPr>
          <p:spPr>
            <a:xfrm>
              <a:off x="6972475" y="420775"/>
              <a:ext cx="24975" cy="14025"/>
            </a:xfrm>
            <a:custGeom>
              <a:pathLst>
                <a:path extrusionOk="0" fill="none" h="561" w="999">
                  <a:moveTo>
                    <a:pt x="0" y="561"/>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6997425" y="420775"/>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2" name="Shape 502"/>
            <p:cNvSpPr/>
            <p:nvPr/>
          </p:nvSpPr>
          <p:spPr>
            <a:xfrm>
              <a:off x="6919500" y="356850"/>
              <a:ext cx="14025" cy="24975"/>
            </a:xfrm>
            <a:custGeom>
              <a:pathLst>
                <a:path extrusionOk="0" fill="none" h="999" w="561">
                  <a:moveTo>
                    <a:pt x="560" y="0"/>
                  </a:moveTo>
                  <a:lnTo>
                    <a:pt x="0"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3" name="Shape 503"/>
            <p:cNvSpPr/>
            <p:nvPr/>
          </p:nvSpPr>
          <p:spPr>
            <a:xfrm>
              <a:off x="6933500" y="356850"/>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04" name="Shape 504"/>
          <p:cNvGrpSpPr/>
          <p:nvPr/>
        </p:nvGrpSpPr>
        <p:grpSpPr>
          <a:xfrm>
            <a:off x="4502566" y="1066399"/>
            <a:ext cx="215966" cy="342399"/>
            <a:chOff x="6718575" y="2318625"/>
            <a:chExt cx="256950" cy="407375"/>
          </a:xfrm>
        </p:grpSpPr>
        <p:sp>
          <p:nvSpPr>
            <p:cNvPr id="505" name="Shape 505"/>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6" name="Shape 506"/>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7" name="Shape 507"/>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8" name="Shape 508"/>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9" name="Shape 509"/>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0" name="Shape 510"/>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1" name="Shape 511"/>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2" name="Shape 512"/>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16" name="Shape 516"/>
        <p:cNvGrpSpPr/>
        <p:nvPr/>
      </p:nvGrpSpPr>
      <p:grpSpPr>
        <a:xfrm>
          <a:off x="0" y="0"/>
          <a:ext cx="0" cy="0"/>
          <a:chOff x="0" y="0"/>
          <a:chExt cx="0" cy="0"/>
        </a:xfrm>
      </p:grpSpPr>
      <p:sp>
        <p:nvSpPr>
          <p:cNvPr id="517" name="Shape 517"/>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And tables to compare data</a:t>
            </a:r>
            <a:endParaRPr/>
          </a:p>
        </p:txBody>
      </p:sp>
      <p:graphicFrame>
        <p:nvGraphicFramePr>
          <p:cNvPr id="518" name="Shape 518"/>
          <p:cNvGraphicFramePr/>
          <p:nvPr/>
        </p:nvGraphicFramePr>
        <p:xfrm>
          <a:off x="3180700" y="2094606"/>
          <a:ext cx="3000000" cy="3000000"/>
        </p:xfrm>
        <a:graphic>
          <a:graphicData uri="http://schemas.openxmlformats.org/drawingml/2006/table">
            <a:tbl>
              <a:tblPr>
                <a:noFill/>
                <a:tableStyleId>{2F92993A-E826-47E3-9A79-0DC78F876315}</a:tableStyleId>
              </a:tblPr>
              <a:tblGrid>
                <a:gridCol w="1360650"/>
                <a:gridCol w="1360650"/>
                <a:gridCol w="1360650"/>
                <a:gridCol w="1360650"/>
              </a:tblGrid>
              <a:tr h="603200">
                <a:tc>
                  <a:txBody>
                    <a:bodyPr>
                      <a:noAutofit/>
                    </a:bodyPr>
                    <a:lstStyle/>
                    <a:p>
                      <a:pPr indent="0" lvl="0" marL="0">
                        <a:spcBef>
                          <a:spcPts val="0"/>
                        </a:spcBef>
                        <a:spcAft>
                          <a:spcPts val="0"/>
                        </a:spcAft>
                        <a:buNone/>
                      </a:pPr>
                      <a:r>
                        <a:t/>
                      </a:r>
                      <a:endParaRPr>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lang="en" sz="1100">
                          <a:solidFill>
                            <a:srgbClr val="666666"/>
                          </a:solidFill>
                          <a:latin typeface="Nunito Sans"/>
                          <a:ea typeface="Nunito Sans"/>
                          <a:cs typeface="Nunito Sans"/>
                          <a:sym typeface="Nunito Sans"/>
                        </a:rPr>
                        <a:t>A</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lang="en" sz="1100">
                          <a:solidFill>
                            <a:srgbClr val="666666"/>
                          </a:solidFill>
                          <a:latin typeface="Nunito Sans"/>
                          <a:ea typeface="Nunito Sans"/>
                          <a:cs typeface="Nunito Sans"/>
                          <a:sym typeface="Nunito Sans"/>
                        </a:rPr>
                        <a:t>B</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lang="en" sz="1100">
                          <a:solidFill>
                            <a:srgbClr val="666666"/>
                          </a:solidFill>
                          <a:latin typeface="Nunito Sans"/>
                          <a:ea typeface="Nunito Sans"/>
                          <a:cs typeface="Nunito Sans"/>
                          <a:sym typeface="Nunito Sans"/>
                        </a:rPr>
                        <a:t>C</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D9D9D9"/>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r>
              <a:tr h="603200">
                <a:tc>
                  <a:txBody>
                    <a:bodyPr>
                      <a:noAutofit/>
                    </a:bodyPr>
                    <a:lstStyle/>
                    <a:p>
                      <a:pPr indent="0" lvl="0" marL="0" algn="r">
                        <a:spcBef>
                          <a:spcPts val="0"/>
                        </a:spcBef>
                        <a:spcAft>
                          <a:spcPts val="0"/>
                        </a:spcAft>
                        <a:buNone/>
                      </a:pPr>
                      <a:r>
                        <a:rPr lang="en" sz="1100">
                          <a:solidFill>
                            <a:srgbClr val="666666"/>
                          </a:solidFill>
                          <a:latin typeface="Nunito Sans"/>
                          <a:ea typeface="Nunito Sans"/>
                          <a:cs typeface="Nunito Sans"/>
                          <a:sym typeface="Nunito Sans"/>
                        </a:rPr>
                        <a:t>Yellow</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20</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7</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03200">
                <a:tc>
                  <a:txBody>
                    <a:bodyPr>
                      <a:noAutofit/>
                    </a:bodyPr>
                    <a:lstStyle/>
                    <a:p>
                      <a:pPr indent="0" lvl="0" marL="0" algn="r">
                        <a:spcBef>
                          <a:spcPts val="0"/>
                        </a:spcBef>
                        <a:spcAft>
                          <a:spcPts val="0"/>
                        </a:spcAft>
                        <a:buNone/>
                      </a:pPr>
                      <a:r>
                        <a:rPr lang="en" sz="1100">
                          <a:solidFill>
                            <a:srgbClr val="666666"/>
                          </a:solidFill>
                          <a:latin typeface="Nunito Sans"/>
                          <a:ea typeface="Nunito Sans"/>
                          <a:cs typeface="Nunito Sans"/>
                          <a:sym typeface="Nunito Sans"/>
                        </a:rPr>
                        <a:t>Blue</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30</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15</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c>
                  <a:txBody>
                    <a:bodyPr>
                      <a:noAutofit/>
                    </a:bodyPr>
                    <a:lstStyle/>
                    <a:p>
                      <a:pPr indent="0" lvl="0" marL="0" algn="ctr">
                        <a:spcBef>
                          <a:spcPts val="0"/>
                        </a:spcBef>
                        <a:spcAft>
                          <a:spcPts val="0"/>
                        </a:spcAft>
                        <a:buNone/>
                      </a:pPr>
                      <a:r>
                        <a:rPr b="1" lang="en">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3F3F3"/>
                    </a:solidFill>
                  </a:tcPr>
                </a:tc>
              </a:tr>
              <a:tr h="603200">
                <a:tc>
                  <a:txBody>
                    <a:bodyPr>
                      <a:noAutofit/>
                    </a:bodyPr>
                    <a:lstStyle/>
                    <a:p>
                      <a:pPr indent="0" lvl="0" marL="0" rtl="0" algn="r">
                        <a:spcBef>
                          <a:spcPts val="0"/>
                        </a:spcBef>
                        <a:spcAft>
                          <a:spcPts val="0"/>
                        </a:spcAft>
                        <a:buNone/>
                      </a:pPr>
                      <a:r>
                        <a:rPr lang="en" sz="1100">
                          <a:solidFill>
                            <a:srgbClr val="666666"/>
                          </a:solidFill>
                          <a:latin typeface="Nunito Sans"/>
                          <a:ea typeface="Nunito Sans"/>
                          <a:cs typeface="Nunito Sans"/>
                          <a:sym typeface="Nunito Sans"/>
                        </a:rPr>
                        <a:t>Orange</a:t>
                      </a:r>
                      <a:endParaRPr sz="1100">
                        <a:solidFill>
                          <a:srgbClr val="666666"/>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D9D9D9"/>
                      </a:solidFill>
                      <a:prstDash val="solid"/>
                      <a:round/>
                      <a:headEnd len="sm" w="sm" type="none"/>
                      <a:tailEnd len="sm" w="sm" type="none"/>
                    </a:lnB>
                  </a:tcPr>
                </a:tc>
                <a:tc>
                  <a:txBody>
                    <a:bodyPr>
                      <a:noAutofit/>
                    </a:bodyPr>
                    <a:lstStyle/>
                    <a:p>
                      <a:pPr indent="0" lvl="0" marL="0" rtl="0" algn="ctr">
                        <a:spcBef>
                          <a:spcPts val="0"/>
                        </a:spcBef>
                        <a:spcAft>
                          <a:spcPts val="0"/>
                        </a:spcAft>
                        <a:buNone/>
                      </a:pPr>
                      <a:r>
                        <a:rPr b="1" lang="en">
                          <a:solidFill>
                            <a:srgbClr val="F67031"/>
                          </a:solidFill>
                          <a:latin typeface="Nunito Sans"/>
                          <a:ea typeface="Nunito Sans"/>
                          <a:cs typeface="Nunito Sans"/>
                          <a:sym typeface="Nunito Sans"/>
                        </a:rPr>
                        <a:t>5</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D9D9D9"/>
                      </a:solidFill>
                      <a:prstDash val="solid"/>
                      <a:round/>
                      <a:headEnd len="sm" w="sm" type="none"/>
                      <a:tailEnd len="sm" w="sm" type="none"/>
                    </a:lnB>
                  </a:tcPr>
                </a:tc>
                <a:tc>
                  <a:txBody>
                    <a:bodyPr>
                      <a:noAutofit/>
                    </a:bodyPr>
                    <a:lstStyle/>
                    <a:p>
                      <a:pPr indent="0" lvl="0" marL="0" rtl="0" algn="ctr">
                        <a:spcBef>
                          <a:spcPts val="0"/>
                        </a:spcBef>
                        <a:spcAft>
                          <a:spcPts val="0"/>
                        </a:spcAft>
                        <a:buNone/>
                      </a:pPr>
                      <a:r>
                        <a:rPr b="1" lang="en">
                          <a:solidFill>
                            <a:srgbClr val="F67031"/>
                          </a:solidFill>
                          <a:latin typeface="Nunito Sans"/>
                          <a:ea typeface="Nunito Sans"/>
                          <a:cs typeface="Nunito Sans"/>
                          <a:sym typeface="Nunito Sans"/>
                        </a:rPr>
                        <a:t>24</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D9D9D9"/>
                      </a:solidFill>
                      <a:prstDash val="solid"/>
                      <a:round/>
                      <a:headEnd len="sm" w="sm" type="none"/>
                      <a:tailEnd len="sm" w="sm" type="none"/>
                    </a:lnB>
                  </a:tcPr>
                </a:tc>
                <a:tc>
                  <a:txBody>
                    <a:bodyPr>
                      <a:noAutofit/>
                    </a:bodyPr>
                    <a:lstStyle/>
                    <a:p>
                      <a:pPr indent="0" lvl="0" marL="0" rtl="0" algn="ctr">
                        <a:spcBef>
                          <a:spcPts val="0"/>
                        </a:spcBef>
                        <a:spcAft>
                          <a:spcPts val="0"/>
                        </a:spcAft>
                        <a:buNone/>
                      </a:pPr>
                      <a:r>
                        <a:rPr b="1" lang="en">
                          <a:solidFill>
                            <a:srgbClr val="F67031"/>
                          </a:solidFill>
                          <a:latin typeface="Nunito Sans"/>
                          <a:ea typeface="Nunito Sans"/>
                          <a:cs typeface="Nunito Sans"/>
                          <a:sym typeface="Nunito Sans"/>
                        </a:rPr>
                        <a:t>16</a:t>
                      </a:r>
                      <a:endParaRPr b="1">
                        <a:solidFill>
                          <a:srgbClr val="F67031"/>
                        </a:solidFill>
                        <a:latin typeface="Nunito Sans"/>
                        <a:ea typeface="Nunito Sans"/>
                        <a:cs typeface="Nunito Sans"/>
                        <a:sym typeface="Nunito Sans"/>
                      </a:endParaRPr>
                    </a:p>
                  </a:txBody>
                  <a:tcPr marT="68575" marB="68575" marR="91425" marL="91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D9D9D9"/>
                      </a:solidFill>
                      <a:prstDash val="solid"/>
                      <a:round/>
                      <a:headEnd len="sm" w="sm" type="none"/>
                      <a:tailEnd len="sm" w="sm" type="none"/>
                    </a:lnB>
                  </a:tcPr>
                </a:tc>
              </a:tr>
            </a:tbl>
          </a:graphicData>
        </a:graphic>
      </p:graphicFrame>
      <p:sp>
        <p:nvSpPr>
          <p:cNvPr id="519" name="Shape 5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520" name="Shape 520"/>
          <p:cNvSpPr txBox="1"/>
          <p:nvPr>
            <p:ph idx="1" type="body"/>
          </p:nvPr>
        </p:nvSpPr>
        <p:spPr>
          <a:xfrm>
            <a:off x="3090625" y="575500"/>
            <a:ext cx="5596200" cy="10590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As a communication tool, a table allows a form of generalization of information from an unlimited number of different social or scientific contexts. It provides a familiar way to convey information that might otherwise not be obvious or readily understood.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24" name="Shape 524"/>
        <p:cNvGrpSpPr/>
        <p:nvPr/>
      </p:nvGrpSpPr>
      <p:grpSpPr>
        <a:xfrm>
          <a:off x="0" y="0"/>
          <a:ext cx="0" cy="0"/>
          <a:chOff x="0" y="0"/>
          <a:chExt cx="0" cy="0"/>
        </a:xfrm>
      </p:grpSpPr>
      <p:sp>
        <p:nvSpPr>
          <p:cNvPr id="525" name="Shape 525"/>
          <p:cNvSpPr/>
          <p:nvPr/>
        </p:nvSpPr>
        <p:spPr>
          <a:xfrm>
            <a:off x="2806425" y="1079310"/>
            <a:ext cx="6265783" cy="2984881"/>
          </a:xfrm>
          <a:custGeom>
            <a:pathLst>
              <a:path extrusionOk="0" h="136125" w="28575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3F3F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6" name="Shape 526"/>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Maps</a:t>
            </a:r>
            <a:endParaRPr/>
          </a:p>
        </p:txBody>
      </p:sp>
      <p:sp>
        <p:nvSpPr>
          <p:cNvPr id="527" name="Shape 527"/>
          <p:cNvSpPr/>
          <p:nvPr/>
        </p:nvSpPr>
        <p:spPr>
          <a:xfrm>
            <a:off x="3976810" y="1659060"/>
            <a:ext cx="649200" cy="202500"/>
          </a:xfrm>
          <a:prstGeom prst="wedgeRectCallout">
            <a:avLst>
              <a:gd fmla="val -21428" name="adj1"/>
              <a:gd fmla="val 84287" name="adj2"/>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rPr lang="en" sz="800">
                <a:solidFill>
                  <a:srgbClr val="FFFFFF"/>
                </a:solidFill>
                <a:latin typeface="Nunito Sans"/>
                <a:ea typeface="Nunito Sans"/>
                <a:cs typeface="Nunito Sans"/>
                <a:sym typeface="Nunito Sans"/>
              </a:rPr>
              <a:t>our office</a:t>
            </a:r>
            <a:endParaRPr sz="800">
              <a:solidFill>
                <a:srgbClr val="FFFFFF"/>
              </a:solidFill>
              <a:latin typeface="Nunito Sans"/>
              <a:ea typeface="Nunito Sans"/>
              <a:cs typeface="Nunito Sans"/>
              <a:sym typeface="Nunito Sans"/>
            </a:endParaRPr>
          </a:p>
        </p:txBody>
      </p:sp>
      <p:sp>
        <p:nvSpPr>
          <p:cNvPr id="528" name="Shape 52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529" name="Shape 529"/>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The word "map" comes from the medieval Latin Mappa mundi, wherein mappa meant napkin or cloth and mundi the world.</a:t>
            </a:r>
            <a:endParaRPr/>
          </a:p>
        </p:txBody>
      </p:sp>
      <p:sp>
        <p:nvSpPr>
          <p:cNvPr id="530" name="Shape 530"/>
          <p:cNvSpPr/>
          <p:nvPr/>
        </p:nvSpPr>
        <p:spPr>
          <a:xfrm>
            <a:off x="3384650" y="2197325"/>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1" name="Shape 531"/>
          <p:cNvSpPr/>
          <p:nvPr/>
        </p:nvSpPr>
        <p:spPr>
          <a:xfrm>
            <a:off x="4678125" y="3182400"/>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2" name="Shape 532"/>
          <p:cNvSpPr/>
          <p:nvPr/>
        </p:nvSpPr>
        <p:spPr>
          <a:xfrm>
            <a:off x="5408775" y="1901140"/>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3" name="Shape 533"/>
          <p:cNvSpPr/>
          <p:nvPr/>
        </p:nvSpPr>
        <p:spPr>
          <a:xfrm>
            <a:off x="5962075" y="3556575"/>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4" name="Shape 534"/>
          <p:cNvSpPr/>
          <p:nvPr/>
        </p:nvSpPr>
        <p:spPr>
          <a:xfrm>
            <a:off x="7641075" y="2298075"/>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5" name="Shape 535"/>
          <p:cNvSpPr/>
          <p:nvPr/>
        </p:nvSpPr>
        <p:spPr>
          <a:xfrm>
            <a:off x="8101850" y="3625875"/>
            <a:ext cx="69300" cy="69300"/>
          </a:xfrm>
          <a:prstGeom prst="ellipse">
            <a:avLst/>
          </a:prstGeom>
          <a:solidFill>
            <a:srgbClr val="66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39" name="Shape 539"/>
        <p:cNvGrpSpPr/>
        <p:nvPr/>
      </p:nvGrpSpPr>
      <p:grpSpPr>
        <a:xfrm>
          <a:off x="0" y="0"/>
          <a:ext cx="0" cy="0"/>
          <a:chOff x="0" y="0"/>
          <a:chExt cx="0" cy="0"/>
        </a:xfrm>
      </p:grpSpPr>
      <p:sp>
        <p:nvSpPr>
          <p:cNvPr id="540" name="Shape 540"/>
          <p:cNvSpPr txBox="1"/>
          <p:nvPr>
            <p:ph idx="4294967295" type="ctrTitle"/>
          </p:nvPr>
        </p:nvSpPr>
        <p:spPr>
          <a:xfrm>
            <a:off x="685800" y="1964342"/>
            <a:ext cx="77724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6000"/>
              <a:t>89,526,124</a:t>
            </a:r>
            <a:endParaRPr b="1" sz="6000"/>
          </a:p>
        </p:txBody>
      </p:sp>
      <p:sp>
        <p:nvSpPr>
          <p:cNvPr id="541" name="Shape 541"/>
          <p:cNvSpPr txBox="1"/>
          <p:nvPr>
            <p:ph idx="4294967295" type="subTitle"/>
          </p:nvPr>
        </p:nvSpPr>
        <p:spPr>
          <a:xfrm>
            <a:off x="685800" y="2916253"/>
            <a:ext cx="7772400" cy="7848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a:solidFill>
                  <a:srgbClr val="FFFFFF"/>
                </a:solidFill>
              </a:rPr>
              <a:t>Whoa! That’s a big number, aren’t you proud?</a:t>
            </a:r>
            <a:endParaRPr>
              <a:solidFill>
                <a:srgbClr val="FFFFFF"/>
              </a:solidFill>
            </a:endParaRPr>
          </a:p>
        </p:txBody>
      </p:sp>
      <p:sp>
        <p:nvSpPr>
          <p:cNvPr id="542" name="Shape 54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grpSp>
        <p:nvGrpSpPr>
          <p:cNvPr id="543" name="Shape 543"/>
          <p:cNvGrpSpPr/>
          <p:nvPr/>
        </p:nvGrpSpPr>
        <p:grpSpPr>
          <a:xfrm>
            <a:off x="4193157" y="1338806"/>
            <a:ext cx="757693" cy="549894"/>
            <a:chOff x="3932350" y="3714775"/>
            <a:chExt cx="439650" cy="319075"/>
          </a:xfrm>
        </p:grpSpPr>
        <p:sp>
          <p:nvSpPr>
            <p:cNvPr id="544" name="Shape 544"/>
            <p:cNvSpPr/>
            <p:nvPr/>
          </p:nvSpPr>
          <p:spPr>
            <a:xfrm>
              <a:off x="3932350" y="3714775"/>
              <a:ext cx="439650" cy="319075"/>
            </a:xfrm>
            <a:custGeom>
              <a:pathLst>
                <a:path extrusionOk="0" fill="none" h="12763" w="17586">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5" name="Shape 545"/>
            <p:cNvSpPr/>
            <p:nvPr/>
          </p:nvSpPr>
          <p:spPr>
            <a:xfrm>
              <a:off x="39701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6" name="Shape 546"/>
            <p:cNvSpPr/>
            <p:nvPr/>
          </p:nvSpPr>
          <p:spPr>
            <a:xfrm>
              <a:off x="42788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7" name="Shape 547"/>
            <p:cNvSpPr/>
            <p:nvPr/>
          </p:nvSpPr>
          <p:spPr>
            <a:xfrm>
              <a:off x="4073000" y="3716600"/>
              <a:ext cx="77350" cy="278900"/>
            </a:xfrm>
            <a:custGeom>
              <a:pathLst>
                <a:path extrusionOk="0" fill="none" h="11156" w="3094">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8" name="Shape 548"/>
            <p:cNvSpPr/>
            <p:nvPr/>
          </p:nvSpPr>
          <p:spPr>
            <a:xfrm>
              <a:off x="4175900" y="3787250"/>
              <a:ext cx="77350" cy="208250"/>
            </a:xfrm>
            <a:custGeom>
              <a:pathLst>
                <a:path extrusionOk="0" fill="none" h="8330" w="3094">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52" name="Shape 552"/>
        <p:cNvGrpSpPr/>
        <p:nvPr/>
      </p:nvGrpSpPr>
      <p:grpSpPr>
        <a:xfrm>
          <a:off x="0" y="0"/>
          <a:ext cx="0" cy="0"/>
          <a:chOff x="0" y="0"/>
          <a:chExt cx="0" cy="0"/>
        </a:xfrm>
      </p:grpSpPr>
      <p:sp>
        <p:nvSpPr>
          <p:cNvPr id="553" name="Shape 55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CCCCCC"/>
                </a:solidFill>
              </a:rPr>
              <a:t>‹#›</a:t>
            </a:fld>
            <a:endParaRPr>
              <a:solidFill>
                <a:srgbClr val="CCCCCC"/>
              </a:solidFill>
            </a:endParaRPr>
          </a:p>
        </p:txBody>
      </p:sp>
      <p:sp>
        <p:nvSpPr>
          <p:cNvPr id="554" name="Shape 554"/>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And even more numbers</a:t>
            </a:r>
            <a:endParaRPr/>
          </a:p>
        </p:txBody>
      </p:sp>
      <p:sp>
        <p:nvSpPr>
          <p:cNvPr id="555" name="Shape 555"/>
          <p:cNvSpPr txBox="1"/>
          <p:nvPr>
            <p:ph idx="4294967295" type="ctrTitle"/>
          </p:nvPr>
        </p:nvSpPr>
        <p:spPr>
          <a:xfrm>
            <a:off x="3400100" y="545955"/>
            <a:ext cx="5058000" cy="1268700"/>
          </a:xfrm>
          <a:prstGeom prst="rect">
            <a:avLst/>
          </a:prstGeom>
          <a:solidFill>
            <a:srgbClr val="FFA400"/>
          </a:solidFill>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3600"/>
              <a:t>89,526,124$</a:t>
            </a:r>
            <a:endParaRPr b="1" sz="3600"/>
          </a:p>
          <a:p>
            <a:pPr indent="0" lvl="0" marL="0" rtl="0">
              <a:lnSpc>
                <a:spcPct val="100000"/>
              </a:lnSpc>
              <a:spcBef>
                <a:spcPts val="600"/>
              </a:spcBef>
              <a:spcAft>
                <a:spcPts val="0"/>
              </a:spcAft>
              <a:buClr>
                <a:schemeClr val="dk1"/>
              </a:buClr>
              <a:buSzPts val="1100"/>
              <a:buFont typeface="Arial"/>
              <a:buNone/>
            </a:pPr>
            <a:r>
              <a:rPr lang="en" sz="1400"/>
              <a:t>That’s a lot of money</a:t>
            </a:r>
            <a:endParaRPr b="1" sz="3600"/>
          </a:p>
        </p:txBody>
      </p:sp>
      <p:sp>
        <p:nvSpPr>
          <p:cNvPr id="556" name="Shape 556"/>
          <p:cNvSpPr txBox="1"/>
          <p:nvPr>
            <p:ph idx="4294967295" type="ctrTitle"/>
          </p:nvPr>
        </p:nvSpPr>
        <p:spPr>
          <a:xfrm>
            <a:off x="3400100" y="1902136"/>
            <a:ext cx="5058000" cy="1268700"/>
          </a:xfrm>
          <a:prstGeom prst="rect">
            <a:avLst/>
          </a:prstGeom>
          <a:solidFill>
            <a:srgbClr val="F67031"/>
          </a:solidFill>
        </p:spPr>
        <p:txBody>
          <a:bodyPr anchorCtr="0" anchor="ctr" bIns="91425" lIns="91425" spcFirstLastPara="1" rIns="91425" wrap="square" tIns="91425">
            <a:noAutofit/>
          </a:bodyPr>
          <a:lstStyle/>
          <a:p>
            <a:pPr indent="0" lvl="0" marL="0" rtl="0">
              <a:spcBef>
                <a:spcPts val="0"/>
              </a:spcBef>
              <a:spcAft>
                <a:spcPts val="0"/>
              </a:spcAft>
              <a:buNone/>
            </a:pPr>
            <a:r>
              <a:rPr b="1" lang="en" sz="3600"/>
              <a:t>185,244 users</a:t>
            </a:r>
            <a:endParaRPr b="1" sz="3600"/>
          </a:p>
          <a:p>
            <a:pPr indent="0" lvl="0" marL="0" rtl="0">
              <a:spcBef>
                <a:spcPts val="600"/>
              </a:spcBef>
              <a:spcAft>
                <a:spcPts val="0"/>
              </a:spcAft>
              <a:buClr>
                <a:schemeClr val="dk1"/>
              </a:buClr>
              <a:buSzPts val="1100"/>
              <a:buFont typeface="Arial"/>
              <a:buNone/>
            </a:pPr>
            <a:r>
              <a:rPr lang="en" sz="1400"/>
              <a:t>And a lot of users</a:t>
            </a:r>
            <a:endParaRPr b="1" sz="3600"/>
          </a:p>
        </p:txBody>
      </p:sp>
      <p:sp>
        <p:nvSpPr>
          <p:cNvPr id="557" name="Shape 557"/>
          <p:cNvSpPr txBox="1"/>
          <p:nvPr>
            <p:ph idx="4294967295" type="ctrTitle"/>
          </p:nvPr>
        </p:nvSpPr>
        <p:spPr>
          <a:xfrm>
            <a:off x="3400100" y="3258327"/>
            <a:ext cx="5058000" cy="1268700"/>
          </a:xfrm>
          <a:prstGeom prst="rect">
            <a:avLst/>
          </a:prstGeom>
          <a:solidFill>
            <a:srgbClr val="ED0036"/>
          </a:solidFill>
        </p:spPr>
        <p:txBody>
          <a:bodyPr anchorCtr="0" anchor="ctr"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b="1" lang="en" sz="3600"/>
              <a:t>100%</a:t>
            </a:r>
            <a:endParaRPr b="1" sz="3600"/>
          </a:p>
          <a:p>
            <a:pPr indent="0" lvl="0" marL="0" rtl="0">
              <a:spcBef>
                <a:spcPts val="600"/>
              </a:spcBef>
              <a:spcAft>
                <a:spcPts val="0"/>
              </a:spcAft>
              <a:buClr>
                <a:schemeClr val="dk1"/>
              </a:buClr>
              <a:buSzPts val="1100"/>
              <a:buFont typeface="Arial"/>
              <a:buNone/>
            </a:pPr>
            <a:r>
              <a:rPr lang="en" sz="1400"/>
              <a:t>Total success!</a:t>
            </a:r>
            <a:endParaRPr b="1" sz="3600"/>
          </a:p>
        </p:txBody>
      </p:sp>
      <p:sp>
        <p:nvSpPr>
          <p:cNvPr id="558" name="Shape 558"/>
          <p:cNvSpPr/>
          <p:nvPr/>
        </p:nvSpPr>
        <p:spPr>
          <a:xfrm>
            <a:off x="7479934" y="2252270"/>
            <a:ext cx="539172" cy="568452"/>
          </a:xfrm>
          <a:custGeom>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559" name="Shape 559"/>
          <p:cNvGrpSpPr/>
          <p:nvPr/>
        </p:nvGrpSpPr>
        <p:grpSpPr>
          <a:xfrm>
            <a:off x="7458387" y="3618777"/>
            <a:ext cx="582244" cy="547800"/>
            <a:chOff x="5972700" y="2330200"/>
            <a:chExt cx="411625" cy="387275"/>
          </a:xfrm>
        </p:grpSpPr>
        <p:sp>
          <p:nvSpPr>
            <p:cNvPr id="560" name="Shape 560"/>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1" name="Shape 561"/>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62" name="Shape 562"/>
          <p:cNvGrpSpPr/>
          <p:nvPr/>
        </p:nvGrpSpPr>
        <p:grpSpPr>
          <a:xfrm>
            <a:off x="7415332" y="940852"/>
            <a:ext cx="668351" cy="513322"/>
            <a:chOff x="568950" y="3686775"/>
            <a:chExt cx="472500" cy="362900"/>
          </a:xfrm>
        </p:grpSpPr>
        <p:sp>
          <p:nvSpPr>
            <p:cNvPr id="563" name="Shape 563"/>
            <p:cNvSpPr/>
            <p:nvPr/>
          </p:nvSpPr>
          <p:spPr>
            <a:xfrm>
              <a:off x="568950" y="3686775"/>
              <a:ext cx="472500" cy="362900"/>
            </a:xfrm>
            <a:custGeom>
              <a:pathLst>
                <a:path extrusionOk="0" fill="none" h="14516" w="1890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4" name="Shape 564"/>
            <p:cNvSpPr/>
            <p:nvPr/>
          </p:nvSpPr>
          <p:spPr>
            <a:xfrm>
              <a:off x="645650" y="3820725"/>
              <a:ext cx="34125" cy="34125"/>
            </a:xfrm>
            <a:custGeom>
              <a:pathLst>
                <a:path extrusionOk="0" fill="none" h="1365" w="1365">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5" name="Shape 565"/>
            <p:cNvSpPr/>
            <p:nvPr/>
          </p:nvSpPr>
          <p:spPr>
            <a:xfrm>
              <a:off x="747950" y="3753750"/>
              <a:ext cx="85275" cy="12200"/>
            </a:xfrm>
            <a:custGeom>
              <a:pathLst>
                <a:path extrusionOk="0" fill="none" h="488" w="3411">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69" name="Shape 569"/>
        <p:cNvGrpSpPr/>
        <p:nvPr/>
      </p:nvGrpSpPr>
      <p:grpSpPr>
        <a:xfrm>
          <a:off x="0" y="0"/>
          <a:ext cx="0" cy="0"/>
          <a:chOff x="0" y="0"/>
          <a:chExt cx="0" cy="0"/>
        </a:xfrm>
      </p:grpSpPr>
      <p:sp>
        <p:nvSpPr>
          <p:cNvPr id="570" name="Shape 570"/>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Our process is easy</a:t>
            </a:r>
            <a:endParaRPr/>
          </a:p>
        </p:txBody>
      </p:sp>
      <p:sp>
        <p:nvSpPr>
          <p:cNvPr id="571" name="Shape 571"/>
          <p:cNvSpPr/>
          <p:nvPr/>
        </p:nvSpPr>
        <p:spPr>
          <a:xfrm>
            <a:off x="4662978" y="1743500"/>
            <a:ext cx="2424600" cy="1656600"/>
          </a:xfrm>
          <a:prstGeom prst="chevron">
            <a:avLst>
              <a:gd fmla="val 29853" name="adj"/>
            </a:avLst>
          </a:prstGeom>
          <a:solidFill>
            <a:srgbClr val="F67031"/>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a:solidFill>
                  <a:srgbClr val="FFFFFF"/>
                </a:solidFill>
                <a:latin typeface="Nunito Sans"/>
                <a:ea typeface="Nunito Sans"/>
                <a:cs typeface="Nunito Sans"/>
                <a:sym typeface="Nunito Sans"/>
              </a:rPr>
              <a:t>second</a:t>
            </a:r>
            <a:endParaRPr>
              <a:solidFill>
                <a:srgbClr val="FFFFFF"/>
              </a:solidFill>
              <a:latin typeface="Nunito Sans"/>
              <a:ea typeface="Nunito Sans"/>
              <a:cs typeface="Nunito Sans"/>
              <a:sym typeface="Nunito Sans"/>
            </a:endParaRPr>
          </a:p>
        </p:txBody>
      </p:sp>
      <p:sp>
        <p:nvSpPr>
          <p:cNvPr id="572" name="Shape 57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573" name="Shape 573"/>
          <p:cNvSpPr/>
          <p:nvPr/>
        </p:nvSpPr>
        <p:spPr>
          <a:xfrm>
            <a:off x="6211315" y="1557400"/>
            <a:ext cx="2424600" cy="2028900"/>
          </a:xfrm>
          <a:prstGeom prst="chevron">
            <a:avLst>
              <a:gd fmla="val 29853" name="adj"/>
            </a:avLst>
          </a:prstGeom>
          <a:solidFill>
            <a:srgbClr val="ED0036">
              <a:alpha val="71540"/>
            </a:srgbClr>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a:solidFill>
                  <a:srgbClr val="FFFFFF"/>
                </a:solidFill>
                <a:latin typeface="Nunito Sans"/>
                <a:ea typeface="Nunito Sans"/>
                <a:cs typeface="Nunito Sans"/>
                <a:sym typeface="Nunito Sans"/>
              </a:rPr>
              <a:t>last</a:t>
            </a:r>
            <a:endParaRPr>
              <a:solidFill>
                <a:srgbClr val="FFFFFF"/>
              </a:solidFill>
              <a:latin typeface="Nunito Sans"/>
              <a:ea typeface="Nunito Sans"/>
              <a:cs typeface="Nunito Sans"/>
              <a:sym typeface="Nunito Sans"/>
            </a:endParaRPr>
          </a:p>
        </p:txBody>
      </p:sp>
      <p:sp>
        <p:nvSpPr>
          <p:cNvPr id="574" name="Shape 574"/>
          <p:cNvSpPr/>
          <p:nvPr/>
        </p:nvSpPr>
        <p:spPr>
          <a:xfrm>
            <a:off x="2989550" y="1909250"/>
            <a:ext cx="2424600" cy="1325100"/>
          </a:xfrm>
          <a:prstGeom prst="chevron">
            <a:avLst>
              <a:gd fmla="val 29853" name="adj"/>
            </a:avLst>
          </a:prstGeom>
          <a:solidFill>
            <a:srgbClr val="FFA400">
              <a:alpha val="7154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Nunito Sans"/>
                <a:ea typeface="Nunito Sans"/>
                <a:cs typeface="Nunito Sans"/>
                <a:sym typeface="Nunito Sans"/>
              </a:rPr>
              <a:t>first</a:t>
            </a:r>
            <a:endParaRPr>
              <a:solidFill>
                <a:srgbClr val="FFFFFF"/>
              </a:solidFill>
              <a:latin typeface="Nunito Sans"/>
              <a:ea typeface="Nunito Sans"/>
              <a:cs typeface="Nunito Sans"/>
              <a:sym typeface="Nunito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578" name="Shape 578"/>
        <p:cNvGrpSpPr/>
        <p:nvPr/>
      </p:nvGrpSpPr>
      <p:grpSpPr>
        <a:xfrm>
          <a:off x="0" y="0"/>
          <a:ext cx="0" cy="0"/>
          <a:chOff x="0" y="0"/>
          <a:chExt cx="0" cy="0"/>
        </a:xfrm>
      </p:grpSpPr>
      <p:sp>
        <p:nvSpPr>
          <p:cNvPr id="579" name="Shape 579"/>
          <p:cNvSpPr/>
          <p:nvPr/>
        </p:nvSpPr>
        <p:spPr>
          <a:xfrm>
            <a:off x="5183313" y="632610"/>
            <a:ext cx="472800" cy="472800"/>
          </a:xfrm>
          <a:prstGeom prst="ellipse">
            <a:avLst/>
          </a:prstGeom>
          <a:solidFill>
            <a:srgbClr val="FFA4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0" name="Shape 580"/>
          <p:cNvSpPr/>
          <p:nvPr/>
        </p:nvSpPr>
        <p:spPr>
          <a:xfrm>
            <a:off x="7063350" y="632610"/>
            <a:ext cx="472800" cy="472800"/>
          </a:xfrm>
          <a:prstGeom prst="ellipse">
            <a:avLst/>
          </a:prstGeom>
          <a:solidFill>
            <a:srgbClr val="F6703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1" name="Shape 581"/>
          <p:cNvSpPr/>
          <p:nvPr/>
        </p:nvSpPr>
        <p:spPr>
          <a:xfrm>
            <a:off x="3303275" y="2719263"/>
            <a:ext cx="472800" cy="472800"/>
          </a:xfrm>
          <a:prstGeom prst="ellipse">
            <a:avLst/>
          </a:prstGeom>
          <a:solidFill>
            <a:srgbClr val="DD7E6B"/>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2" name="Shape 582"/>
          <p:cNvSpPr/>
          <p:nvPr/>
        </p:nvSpPr>
        <p:spPr>
          <a:xfrm>
            <a:off x="5183313" y="2719263"/>
            <a:ext cx="472800" cy="472800"/>
          </a:xfrm>
          <a:prstGeom prst="ellipse">
            <a:avLst/>
          </a:prstGeom>
          <a:solidFill>
            <a:srgbClr val="E066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3" name="Shape 583"/>
          <p:cNvSpPr/>
          <p:nvPr/>
        </p:nvSpPr>
        <p:spPr>
          <a:xfrm>
            <a:off x="7063350" y="2719263"/>
            <a:ext cx="472800" cy="472800"/>
          </a:xfrm>
          <a:prstGeom prst="ellipse">
            <a:avLst/>
          </a:prstGeom>
          <a:solidFill>
            <a:srgbClr val="ED0036">
              <a:alpha val="7154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4" name="Shape 584"/>
          <p:cNvSpPr/>
          <p:nvPr/>
        </p:nvSpPr>
        <p:spPr>
          <a:xfrm>
            <a:off x="3303275" y="632610"/>
            <a:ext cx="472800" cy="472800"/>
          </a:xfrm>
          <a:prstGeom prst="ellipse">
            <a:avLst/>
          </a:prstGeom>
          <a:solidFill>
            <a:srgbClr val="FFD96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5" name="Shape 585"/>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Let’s review some concepts</a:t>
            </a:r>
            <a:endParaRPr/>
          </a:p>
        </p:txBody>
      </p:sp>
      <p:sp>
        <p:nvSpPr>
          <p:cNvPr id="586" name="Shape 586"/>
          <p:cNvSpPr txBox="1"/>
          <p:nvPr>
            <p:ph idx="1" type="body"/>
          </p:nvPr>
        </p:nvSpPr>
        <p:spPr>
          <a:xfrm>
            <a:off x="3069325" y="123420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Yellow</a:t>
            </a:r>
            <a:endParaRPr b="1"/>
          </a:p>
          <a:p>
            <a:pPr indent="0" lvl="0" marL="0" rtl="0">
              <a:spcBef>
                <a:spcPts val="600"/>
              </a:spcBef>
              <a:spcAft>
                <a:spcPts val="0"/>
              </a:spcAft>
              <a:buNone/>
            </a:pPr>
            <a:r>
              <a:rPr lang="en"/>
              <a:t>Is the color of gold, butter and ripe lemons. In the spectrum of visible light, yellow is found between green and orange.</a:t>
            </a:r>
            <a:endParaRPr/>
          </a:p>
        </p:txBody>
      </p:sp>
      <p:sp>
        <p:nvSpPr>
          <p:cNvPr id="587" name="Shape 587"/>
          <p:cNvSpPr txBox="1"/>
          <p:nvPr>
            <p:ph idx="2" type="body"/>
          </p:nvPr>
        </p:nvSpPr>
        <p:spPr>
          <a:xfrm>
            <a:off x="4951002" y="123420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Blue</a:t>
            </a:r>
            <a:endParaRPr b="1"/>
          </a:p>
          <a:p>
            <a:pPr indent="0" lvl="0" marL="0" rtl="0">
              <a:spcBef>
                <a:spcPts val="600"/>
              </a:spcBef>
              <a:spcAft>
                <a:spcPts val="0"/>
              </a:spcAft>
              <a:buNone/>
            </a:pPr>
            <a:r>
              <a:rPr lang="en"/>
              <a:t>Is the colour of the clear sky and the deep sea. It is located between violet and green on the optical spectrum.</a:t>
            </a:r>
            <a:endParaRPr/>
          </a:p>
        </p:txBody>
      </p:sp>
      <p:sp>
        <p:nvSpPr>
          <p:cNvPr id="588" name="Shape 588"/>
          <p:cNvSpPr txBox="1"/>
          <p:nvPr>
            <p:ph idx="3" type="body"/>
          </p:nvPr>
        </p:nvSpPr>
        <p:spPr>
          <a:xfrm>
            <a:off x="6832679" y="123420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Red</a:t>
            </a:r>
            <a:endParaRPr b="1"/>
          </a:p>
          <a:p>
            <a:pPr indent="0" lvl="0" marL="0" rtl="0">
              <a:spcBef>
                <a:spcPts val="600"/>
              </a:spcBef>
              <a:spcAft>
                <a:spcPts val="0"/>
              </a:spcAft>
              <a:buNone/>
            </a:pPr>
            <a:r>
              <a:rPr lang="en"/>
              <a:t>Is the color of blood, and because of this it has historically been associated with sacrifice, danger and courage. </a:t>
            </a:r>
            <a:endParaRPr/>
          </a:p>
          <a:p>
            <a:pPr indent="0" lvl="0" marL="0" rtl="0">
              <a:spcBef>
                <a:spcPts val="600"/>
              </a:spcBef>
              <a:spcAft>
                <a:spcPts val="0"/>
              </a:spcAft>
              <a:buNone/>
            </a:pPr>
            <a:r>
              <a:t/>
            </a:r>
            <a:endParaRPr/>
          </a:p>
        </p:txBody>
      </p:sp>
      <p:sp>
        <p:nvSpPr>
          <p:cNvPr id="589" name="Shape 58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590" name="Shape 590"/>
          <p:cNvSpPr txBox="1"/>
          <p:nvPr>
            <p:ph idx="1" type="body"/>
          </p:nvPr>
        </p:nvSpPr>
        <p:spPr>
          <a:xfrm>
            <a:off x="3069325" y="328285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Yellow</a:t>
            </a:r>
            <a:endParaRPr b="1"/>
          </a:p>
          <a:p>
            <a:pPr indent="0" lvl="0" marL="0" rtl="0">
              <a:spcBef>
                <a:spcPts val="600"/>
              </a:spcBef>
              <a:spcAft>
                <a:spcPts val="0"/>
              </a:spcAft>
              <a:buNone/>
            </a:pPr>
            <a:r>
              <a:rPr lang="en"/>
              <a:t>Is the color of gold, butter and ripe lemons. In the spectrum of visible light, yellow is found between green and orange.</a:t>
            </a:r>
            <a:endParaRPr/>
          </a:p>
        </p:txBody>
      </p:sp>
      <p:sp>
        <p:nvSpPr>
          <p:cNvPr id="591" name="Shape 591"/>
          <p:cNvSpPr txBox="1"/>
          <p:nvPr>
            <p:ph idx="2" type="body"/>
          </p:nvPr>
        </p:nvSpPr>
        <p:spPr>
          <a:xfrm>
            <a:off x="4951002" y="328285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Blue</a:t>
            </a:r>
            <a:endParaRPr b="1"/>
          </a:p>
          <a:p>
            <a:pPr indent="0" lvl="0" marL="0" rtl="0">
              <a:spcBef>
                <a:spcPts val="600"/>
              </a:spcBef>
              <a:spcAft>
                <a:spcPts val="0"/>
              </a:spcAft>
              <a:buNone/>
            </a:pPr>
            <a:r>
              <a:rPr lang="en"/>
              <a:t>Is the colour of the clear sky and the deep sea. It is located between violet and green on the optical spectrum.</a:t>
            </a:r>
            <a:endParaRPr/>
          </a:p>
        </p:txBody>
      </p:sp>
      <p:sp>
        <p:nvSpPr>
          <p:cNvPr id="592" name="Shape 592"/>
          <p:cNvSpPr txBox="1"/>
          <p:nvPr>
            <p:ph idx="3" type="body"/>
          </p:nvPr>
        </p:nvSpPr>
        <p:spPr>
          <a:xfrm>
            <a:off x="6832679" y="3282850"/>
            <a:ext cx="1789800" cy="13209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b="1" lang="en"/>
              <a:t>Red</a:t>
            </a:r>
            <a:endParaRPr b="1"/>
          </a:p>
          <a:p>
            <a:pPr indent="0" lvl="0" marL="0" rtl="0">
              <a:spcBef>
                <a:spcPts val="600"/>
              </a:spcBef>
              <a:spcAft>
                <a:spcPts val="0"/>
              </a:spcAft>
              <a:buNone/>
            </a:pPr>
            <a:r>
              <a:rPr lang="en"/>
              <a:t>Is the color of blood, and because of this it has historically been associated with sacrifice, danger and courage. </a:t>
            </a:r>
            <a:endParaRPr/>
          </a:p>
          <a:p>
            <a:pPr indent="0" lvl="0" marL="0" rtl="0">
              <a:spcBef>
                <a:spcPts val="600"/>
              </a:spcBef>
              <a:spcAft>
                <a:spcPts val="0"/>
              </a:spcAft>
              <a:buNone/>
            </a:pPr>
            <a:r>
              <a:t/>
            </a:r>
            <a:endParaRPr/>
          </a:p>
        </p:txBody>
      </p:sp>
      <p:grpSp>
        <p:nvGrpSpPr>
          <p:cNvPr id="593" name="Shape 593"/>
          <p:cNvGrpSpPr/>
          <p:nvPr/>
        </p:nvGrpSpPr>
        <p:grpSpPr>
          <a:xfrm>
            <a:off x="3160982" y="899397"/>
            <a:ext cx="472824" cy="393575"/>
            <a:chOff x="1247825" y="322750"/>
            <a:chExt cx="443300" cy="369000"/>
          </a:xfrm>
        </p:grpSpPr>
        <p:sp>
          <p:nvSpPr>
            <p:cNvPr id="594" name="Shape 594"/>
            <p:cNvSpPr/>
            <p:nvPr/>
          </p:nvSpPr>
          <p:spPr>
            <a:xfrm>
              <a:off x="1247825" y="322750"/>
              <a:ext cx="443300" cy="369000"/>
            </a:xfrm>
            <a:custGeom>
              <a:pathLst>
                <a:path extrusionOk="0" fill="none" h="14760" w="17732">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595" name="Shape 595"/>
            <p:cNvSpPr/>
            <p:nvPr/>
          </p:nvSpPr>
          <p:spPr>
            <a:xfrm>
              <a:off x="1398225" y="386675"/>
              <a:ext cx="142500" cy="25"/>
            </a:xfrm>
            <a:custGeom>
              <a:pathLst>
                <a:path extrusionOk="0" fill="none" h="1" w="5700">
                  <a:moveTo>
                    <a:pt x="5700" y="1"/>
                  </a:moveTo>
                  <a:lnTo>
                    <a:pt x="1"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596" name="Shape 596"/>
            <p:cNvSpPr/>
            <p:nvPr/>
          </p:nvSpPr>
          <p:spPr>
            <a:xfrm>
              <a:off x="1370225" y="450000"/>
              <a:ext cx="198500" cy="197900"/>
            </a:xfrm>
            <a:custGeom>
              <a:pathLst>
                <a:path extrusionOk="0" fill="none" h="7916" w="794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597" name="Shape 597"/>
            <p:cNvSpPr/>
            <p:nvPr/>
          </p:nvSpPr>
          <p:spPr>
            <a:xfrm>
              <a:off x="1403100" y="482875"/>
              <a:ext cx="132750" cy="132150"/>
            </a:xfrm>
            <a:custGeom>
              <a:pathLst>
                <a:path extrusionOk="0" fill="none" h="5286" w="531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598" name="Shape 598"/>
            <p:cNvSpPr/>
            <p:nvPr/>
          </p:nvSpPr>
          <p:spPr>
            <a:xfrm>
              <a:off x="1588800" y="435400"/>
              <a:ext cx="66400" cy="43850"/>
            </a:xfrm>
            <a:custGeom>
              <a:pathLst>
                <a:path extrusionOk="0" fill="none" h="1754" w="2656">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sp>
        <p:nvSpPr>
          <p:cNvPr id="599" name="Shape 599"/>
          <p:cNvSpPr/>
          <p:nvPr/>
        </p:nvSpPr>
        <p:spPr>
          <a:xfrm>
            <a:off x="3160975" y="2909070"/>
            <a:ext cx="427360" cy="427360"/>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nvGrpSpPr>
          <p:cNvPr id="600" name="Shape 600"/>
          <p:cNvGrpSpPr/>
          <p:nvPr/>
        </p:nvGrpSpPr>
        <p:grpSpPr>
          <a:xfrm>
            <a:off x="5055108" y="2858407"/>
            <a:ext cx="455918" cy="478023"/>
            <a:chOff x="5961125" y="1623900"/>
            <a:chExt cx="427450" cy="448175"/>
          </a:xfrm>
        </p:grpSpPr>
        <p:sp>
          <p:nvSpPr>
            <p:cNvPr id="601" name="Shape 601"/>
            <p:cNvSpPr/>
            <p:nvPr/>
          </p:nvSpPr>
          <p:spPr>
            <a:xfrm>
              <a:off x="5961125" y="1678700"/>
              <a:ext cx="376925" cy="376925"/>
            </a:xfrm>
            <a:custGeom>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2" name="Shape 602"/>
            <p:cNvSpPr/>
            <p:nvPr/>
          </p:nvSpPr>
          <p:spPr>
            <a:xfrm>
              <a:off x="6009825" y="1727425"/>
              <a:ext cx="279500" cy="279500"/>
            </a:xfrm>
            <a:custGeom>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3" name="Shape 603"/>
            <p:cNvSpPr/>
            <p:nvPr/>
          </p:nvSpPr>
          <p:spPr>
            <a:xfrm>
              <a:off x="6107250" y="1824850"/>
              <a:ext cx="84650" cy="84650"/>
            </a:xfrm>
            <a:custGeom>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4" name="Shape 604"/>
            <p:cNvSpPr/>
            <p:nvPr/>
          </p:nvSpPr>
          <p:spPr>
            <a:xfrm>
              <a:off x="6058550" y="1776125"/>
              <a:ext cx="182075" cy="182075"/>
            </a:xfrm>
            <a:custGeom>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5" name="Shape 605"/>
            <p:cNvSpPr/>
            <p:nvPr/>
          </p:nvSpPr>
          <p:spPr>
            <a:xfrm>
              <a:off x="5971475" y="2001400"/>
              <a:ext cx="74925" cy="70675"/>
            </a:xfrm>
            <a:custGeom>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6" name="Shape 606"/>
            <p:cNvSpPr/>
            <p:nvPr/>
          </p:nvSpPr>
          <p:spPr>
            <a:xfrm>
              <a:off x="6253375" y="2001400"/>
              <a:ext cx="74325" cy="70675"/>
            </a:xfrm>
            <a:custGeom>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07" name="Shape 607"/>
            <p:cNvSpPr/>
            <p:nvPr/>
          </p:nvSpPr>
          <p:spPr>
            <a:xfrm>
              <a:off x="6137700" y="1623900"/>
              <a:ext cx="250875" cy="255150"/>
            </a:xfrm>
            <a:custGeom>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grpSp>
        <p:nvGrpSpPr>
          <p:cNvPr id="608" name="Shape 608"/>
          <p:cNvGrpSpPr/>
          <p:nvPr/>
        </p:nvGrpSpPr>
        <p:grpSpPr>
          <a:xfrm>
            <a:off x="5049913" y="928622"/>
            <a:ext cx="466318" cy="364351"/>
            <a:chOff x="1923075" y="3694075"/>
            <a:chExt cx="437200" cy="341600"/>
          </a:xfrm>
        </p:grpSpPr>
        <p:sp>
          <p:nvSpPr>
            <p:cNvPr id="609" name="Shape 609"/>
            <p:cNvSpPr/>
            <p:nvPr/>
          </p:nvSpPr>
          <p:spPr>
            <a:xfrm>
              <a:off x="2247600" y="3983300"/>
              <a:ext cx="52400" cy="52375"/>
            </a:xfrm>
            <a:custGeom>
              <a:pathLst>
                <a:path extrusionOk="0" fill="none" h="2095" w="2096">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0" name="Shape 610"/>
            <p:cNvSpPr/>
            <p:nvPr/>
          </p:nvSpPr>
          <p:spPr>
            <a:xfrm>
              <a:off x="2035100" y="3983300"/>
              <a:ext cx="52400" cy="52375"/>
            </a:xfrm>
            <a:custGeom>
              <a:pathLst>
                <a:path extrusionOk="0" fill="none" h="2095" w="2096">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1" name="Shape 611"/>
            <p:cNvSpPr/>
            <p:nvPr/>
          </p:nvSpPr>
          <p:spPr>
            <a:xfrm>
              <a:off x="1923075" y="3694075"/>
              <a:ext cx="437200" cy="280100"/>
            </a:xfrm>
            <a:custGeom>
              <a:pathLst>
                <a:path extrusionOk="0" fill="none" h="11204" w="17488">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2" name="Shape 612"/>
            <p:cNvSpPr/>
            <p:nvPr/>
          </p:nvSpPr>
          <p:spPr>
            <a:xfrm>
              <a:off x="2261000" y="3781750"/>
              <a:ext cx="48725" cy="108400"/>
            </a:xfrm>
            <a:custGeom>
              <a:pathLst>
                <a:path extrusionOk="0" fill="none" h="4336" w="1949">
                  <a:moveTo>
                    <a:pt x="1" y="4336"/>
                  </a:moveTo>
                  <a:lnTo>
                    <a:pt x="1949"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3" name="Shape 613"/>
            <p:cNvSpPr/>
            <p:nvPr/>
          </p:nvSpPr>
          <p:spPr>
            <a:xfrm>
              <a:off x="2225675" y="3780550"/>
              <a:ext cx="32300" cy="113875"/>
            </a:xfrm>
            <a:custGeom>
              <a:pathLst>
                <a:path extrusionOk="0" fill="none" h="4555" w="1292">
                  <a:moveTo>
                    <a:pt x="1" y="4554"/>
                  </a:moveTo>
                  <a:lnTo>
                    <a:pt x="1292" y="0"/>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4" name="Shape 614"/>
            <p:cNvSpPr/>
            <p:nvPr/>
          </p:nvSpPr>
          <p:spPr>
            <a:xfrm>
              <a:off x="2190375" y="3779325"/>
              <a:ext cx="15850" cy="119350"/>
            </a:xfrm>
            <a:custGeom>
              <a:pathLst>
                <a:path extrusionOk="0" fill="none" h="4774" w="634">
                  <a:moveTo>
                    <a:pt x="0" y="4774"/>
                  </a:moveTo>
                  <a:lnTo>
                    <a:pt x="634" y="0"/>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5" name="Shape 615"/>
            <p:cNvSpPr/>
            <p:nvPr/>
          </p:nvSpPr>
          <p:spPr>
            <a:xfrm>
              <a:off x="2154450" y="3777500"/>
              <a:ext cx="1250" cy="126050"/>
            </a:xfrm>
            <a:custGeom>
              <a:pathLst>
                <a:path extrusionOk="0" fill="none" h="5042" w="50">
                  <a:moveTo>
                    <a:pt x="49" y="5042"/>
                  </a:moveTo>
                  <a:lnTo>
                    <a:pt x="0" y="0"/>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6" name="Shape 616"/>
            <p:cNvSpPr/>
            <p:nvPr/>
          </p:nvSpPr>
          <p:spPr>
            <a:xfrm>
              <a:off x="2103300" y="3776275"/>
              <a:ext cx="17075" cy="131550"/>
            </a:xfrm>
            <a:custGeom>
              <a:pathLst>
                <a:path extrusionOk="0" fill="none" h="5262" w="683">
                  <a:moveTo>
                    <a:pt x="683" y="5261"/>
                  </a:moveTo>
                  <a:lnTo>
                    <a:pt x="1"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17" name="Shape 617"/>
            <p:cNvSpPr/>
            <p:nvPr/>
          </p:nvSpPr>
          <p:spPr>
            <a:xfrm>
              <a:off x="2051550" y="3775050"/>
              <a:ext cx="34125" cy="137025"/>
            </a:xfrm>
            <a:custGeom>
              <a:pathLst>
                <a:path extrusionOk="0" fill="none" h="5481" w="1365">
                  <a:moveTo>
                    <a:pt x="1364" y="5481"/>
                  </a:moveTo>
                  <a:lnTo>
                    <a:pt x="0"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grpSp>
        <p:nvGrpSpPr>
          <p:cNvPr id="618" name="Shape 618"/>
          <p:cNvGrpSpPr/>
          <p:nvPr/>
        </p:nvGrpSpPr>
        <p:grpSpPr>
          <a:xfrm>
            <a:off x="6918724" y="2923363"/>
            <a:ext cx="500075" cy="413068"/>
            <a:chOff x="5268225" y="4341925"/>
            <a:chExt cx="468850" cy="387275"/>
          </a:xfrm>
        </p:grpSpPr>
        <p:sp>
          <p:nvSpPr>
            <p:cNvPr id="619" name="Shape 619"/>
            <p:cNvSpPr/>
            <p:nvPr/>
          </p:nvSpPr>
          <p:spPr>
            <a:xfrm>
              <a:off x="5652425" y="4676800"/>
              <a:ext cx="65775" cy="52400"/>
            </a:xfrm>
            <a:custGeom>
              <a:pathLst>
                <a:path extrusionOk="0" fill="none" h="2096" w="2631">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0" name="Shape 620"/>
            <p:cNvSpPr/>
            <p:nvPr/>
          </p:nvSpPr>
          <p:spPr>
            <a:xfrm>
              <a:off x="5287100" y="4676800"/>
              <a:ext cx="65775" cy="52400"/>
            </a:xfrm>
            <a:custGeom>
              <a:pathLst>
                <a:path extrusionOk="0" fill="none" h="2096" w="2631">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1" name="Shape 621"/>
            <p:cNvSpPr/>
            <p:nvPr/>
          </p:nvSpPr>
          <p:spPr>
            <a:xfrm>
              <a:off x="5268225" y="4341925"/>
              <a:ext cx="468850" cy="333075"/>
            </a:xfrm>
            <a:custGeom>
              <a:pathLst>
                <a:path extrusionOk="0" fill="none" h="13323" w="18754">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2" name="Shape 622"/>
            <p:cNvSpPr/>
            <p:nvPr/>
          </p:nvSpPr>
          <p:spPr>
            <a:xfrm>
              <a:off x="5351025" y="4375400"/>
              <a:ext cx="303250" cy="149825"/>
            </a:xfrm>
            <a:custGeom>
              <a:pathLst>
                <a:path extrusionOk="0" fill="none" h="5993" w="1213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3" name="Shape 623"/>
            <p:cNvSpPr/>
            <p:nvPr/>
          </p:nvSpPr>
          <p:spPr>
            <a:xfrm>
              <a:off x="5326675" y="4569025"/>
              <a:ext cx="81000" cy="65175"/>
            </a:xfrm>
            <a:custGeom>
              <a:pathLst>
                <a:path extrusionOk="0" fill="none" h="2607" w="324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4" name="Shape 624"/>
            <p:cNvSpPr/>
            <p:nvPr/>
          </p:nvSpPr>
          <p:spPr>
            <a:xfrm>
              <a:off x="5447225" y="4615925"/>
              <a:ext cx="110850" cy="25"/>
            </a:xfrm>
            <a:custGeom>
              <a:pathLst>
                <a:path extrusionOk="0" fill="none" h="1" w="4434">
                  <a:moveTo>
                    <a:pt x="1" y="0"/>
                  </a:moveTo>
                  <a:lnTo>
                    <a:pt x="4434" y="0"/>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5" name="Shape 625"/>
            <p:cNvSpPr/>
            <p:nvPr/>
          </p:nvSpPr>
          <p:spPr>
            <a:xfrm>
              <a:off x="5439925" y="4589125"/>
              <a:ext cx="125450" cy="25"/>
            </a:xfrm>
            <a:custGeom>
              <a:pathLst>
                <a:path extrusionOk="0" fill="none" h="1" w="5018">
                  <a:moveTo>
                    <a:pt x="1" y="0"/>
                  </a:moveTo>
                  <a:lnTo>
                    <a:pt x="5018" y="0"/>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6" name="Shape 626"/>
            <p:cNvSpPr/>
            <p:nvPr/>
          </p:nvSpPr>
          <p:spPr>
            <a:xfrm>
              <a:off x="5597625" y="4569025"/>
              <a:ext cx="81000" cy="65175"/>
            </a:xfrm>
            <a:custGeom>
              <a:pathLst>
                <a:path extrusionOk="0" fill="none" h="2607" w="324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grpSp>
        <p:nvGrpSpPr>
          <p:cNvPr id="627" name="Shape 627"/>
          <p:cNvGrpSpPr/>
          <p:nvPr/>
        </p:nvGrpSpPr>
        <p:grpSpPr>
          <a:xfrm>
            <a:off x="6932359" y="835747"/>
            <a:ext cx="472824" cy="457225"/>
            <a:chOff x="1247825" y="5001950"/>
            <a:chExt cx="443300" cy="428675"/>
          </a:xfrm>
        </p:grpSpPr>
        <p:sp>
          <p:nvSpPr>
            <p:cNvPr id="628" name="Shape 628"/>
            <p:cNvSpPr/>
            <p:nvPr/>
          </p:nvSpPr>
          <p:spPr>
            <a:xfrm>
              <a:off x="1247825" y="5168175"/>
              <a:ext cx="373875" cy="221650"/>
            </a:xfrm>
            <a:custGeom>
              <a:pathLst>
                <a:path extrusionOk="0" fill="none" h="8866" w="14955">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29" name="Shape 629"/>
            <p:cNvSpPr/>
            <p:nvPr/>
          </p:nvSpPr>
          <p:spPr>
            <a:xfrm>
              <a:off x="1275850" y="5209575"/>
              <a:ext cx="60900" cy="87075"/>
            </a:xfrm>
            <a:custGeom>
              <a:pathLst>
                <a:path extrusionOk="0" fill="none" h="3483" w="2436">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30" name="Shape 630"/>
            <p:cNvSpPr/>
            <p:nvPr/>
          </p:nvSpPr>
          <p:spPr>
            <a:xfrm>
              <a:off x="1247825" y="5391625"/>
              <a:ext cx="443300" cy="39000"/>
            </a:xfrm>
            <a:custGeom>
              <a:pathLst>
                <a:path extrusionOk="0" fill="none" h="1560" w="17732">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31" name="Shape 631"/>
            <p:cNvSpPr/>
            <p:nvPr/>
          </p:nvSpPr>
          <p:spPr>
            <a:xfrm>
              <a:off x="1454850" y="5001950"/>
              <a:ext cx="17075" cy="114475"/>
            </a:xfrm>
            <a:custGeom>
              <a:pathLst>
                <a:path extrusionOk="0" fill="none" h="4579" w="683">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32" name="Shape 632"/>
            <p:cNvSpPr/>
            <p:nvPr/>
          </p:nvSpPr>
          <p:spPr>
            <a:xfrm>
              <a:off x="1411025" y="5001950"/>
              <a:ext cx="17075" cy="114475"/>
            </a:xfrm>
            <a:custGeom>
              <a:pathLst>
                <a:path extrusionOk="0" fill="none" h="4579" w="683">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sp>
          <p:nvSpPr>
            <p:cNvPr id="633" name="Shape 633"/>
            <p:cNvSpPr/>
            <p:nvPr/>
          </p:nvSpPr>
          <p:spPr>
            <a:xfrm>
              <a:off x="1498700" y="5001950"/>
              <a:ext cx="16450" cy="114475"/>
            </a:xfrm>
            <a:custGeom>
              <a:pathLst>
                <a:path extrusionOk="0" fill="none" h="4579" w="658">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cap="rnd" cmpd="sng" w="121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highlight>
                  <a:srgbClr val="434343"/>
                </a:highlight>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37" name="Shape 637"/>
        <p:cNvGrpSpPr/>
        <p:nvPr/>
      </p:nvGrpSpPr>
      <p:grpSpPr>
        <a:xfrm>
          <a:off x="0" y="0"/>
          <a:ext cx="0" cy="0"/>
          <a:chOff x="0" y="0"/>
          <a:chExt cx="0" cy="0"/>
        </a:xfrm>
      </p:grpSpPr>
      <p:sp>
        <p:nvSpPr>
          <p:cNvPr id="638" name="Shape 63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639" name="Shape 639"/>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You can insert graphs from </a:t>
            </a:r>
            <a:r>
              <a:rPr lang="en" u="sng">
                <a:hlinkClick r:id="rId3"/>
              </a:rPr>
              <a:t>Google Sheets</a:t>
            </a:r>
            <a:endParaRPr/>
          </a:p>
        </p:txBody>
      </p:sp>
      <p:pic>
        <p:nvPicPr>
          <p:cNvPr id="640" name="Shape 640" title="Chart"/>
          <p:cNvPicPr preferRelativeResize="0"/>
          <p:nvPr/>
        </p:nvPicPr>
        <p:blipFill>
          <a:blip r:embed="rId4">
            <a:alphaModFix/>
          </a:blip>
          <a:stretch>
            <a:fillRect/>
          </a:stretch>
        </p:blipFill>
        <p:spPr>
          <a:xfrm>
            <a:off x="3640975" y="746026"/>
            <a:ext cx="4504000" cy="37356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6" name="Shape 116"/>
        <p:cNvGrpSpPr/>
        <p:nvPr/>
      </p:nvGrpSpPr>
      <p:grpSpPr>
        <a:xfrm>
          <a:off x="0" y="0"/>
          <a:ext cx="0" cy="0"/>
          <a:chOff x="0" y="0"/>
          <a:chExt cx="0" cy="0"/>
        </a:xfrm>
      </p:grpSpPr>
      <p:sp>
        <p:nvSpPr>
          <p:cNvPr id="117" name="Shape 1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pic>
        <p:nvPicPr>
          <p:cNvPr id="118" name="Shape 118"/>
          <p:cNvPicPr preferRelativeResize="0"/>
          <p:nvPr/>
        </p:nvPicPr>
        <p:blipFill>
          <a:blip r:embed="rId3">
            <a:alphaModFix/>
          </a:blip>
          <a:stretch>
            <a:fillRect/>
          </a:stretch>
        </p:blipFill>
        <p:spPr>
          <a:xfrm>
            <a:off x="462200" y="152400"/>
            <a:ext cx="5019196" cy="4838699"/>
          </a:xfrm>
          <a:prstGeom prst="rect">
            <a:avLst/>
          </a:prstGeom>
          <a:noFill/>
          <a:ln>
            <a:noFill/>
          </a:ln>
        </p:spPr>
      </p:pic>
      <p:pic>
        <p:nvPicPr>
          <p:cNvPr id="119" name="Shape 119"/>
          <p:cNvPicPr preferRelativeResize="0"/>
          <p:nvPr/>
        </p:nvPicPr>
        <p:blipFill>
          <a:blip r:embed="rId4">
            <a:alphaModFix/>
          </a:blip>
          <a:stretch>
            <a:fillRect/>
          </a:stretch>
        </p:blipFill>
        <p:spPr>
          <a:xfrm>
            <a:off x="5668146" y="921525"/>
            <a:ext cx="1924050" cy="17811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44" name="Shape 644"/>
        <p:cNvGrpSpPr/>
        <p:nvPr/>
      </p:nvGrpSpPr>
      <p:grpSpPr>
        <a:xfrm>
          <a:off x="0" y="0"/>
          <a:ext cx="0" cy="0"/>
          <a:chOff x="0" y="0"/>
          <a:chExt cx="0" cy="0"/>
        </a:xfrm>
      </p:grpSpPr>
      <p:sp>
        <p:nvSpPr>
          <p:cNvPr id="645" name="Shape 645"/>
          <p:cNvSpPr/>
          <p:nvPr/>
        </p:nvSpPr>
        <p:spPr>
          <a:xfrm>
            <a:off x="4826115" y="489800"/>
            <a:ext cx="2075120" cy="4163909"/>
          </a:xfrm>
          <a:custGeom>
            <a:pathLst>
              <a:path extrusionOk="0" h="61841" w="30819">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46" name="Shape 646"/>
          <p:cNvSpPr/>
          <p:nvPr/>
        </p:nvSpPr>
        <p:spPr>
          <a:xfrm>
            <a:off x="4919425" y="839000"/>
            <a:ext cx="1888500" cy="3356100"/>
          </a:xfrm>
          <a:prstGeom prst="rect">
            <a:avLst/>
          </a:prstGeom>
          <a:no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647" name="Shape 64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648" name="Shape 648"/>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Android Project</a:t>
            </a:r>
            <a:endParaRPr/>
          </a:p>
        </p:txBody>
      </p:sp>
      <p:sp>
        <p:nvSpPr>
          <p:cNvPr id="649" name="Shape 649"/>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Show and explain your web, app or software projects using these gadget templates.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53" name="Shape 653"/>
        <p:cNvGrpSpPr/>
        <p:nvPr/>
      </p:nvGrpSpPr>
      <p:grpSpPr>
        <a:xfrm>
          <a:off x="0" y="0"/>
          <a:ext cx="0" cy="0"/>
          <a:chOff x="0" y="0"/>
          <a:chExt cx="0" cy="0"/>
        </a:xfrm>
      </p:grpSpPr>
      <p:sp>
        <p:nvSpPr>
          <p:cNvPr id="654" name="Shape 654"/>
          <p:cNvSpPr/>
          <p:nvPr/>
        </p:nvSpPr>
        <p:spPr>
          <a:xfrm>
            <a:off x="4931871" y="623036"/>
            <a:ext cx="1863608" cy="3921828"/>
          </a:xfrm>
          <a:custGeom>
            <a:pathLst>
              <a:path extrusionOk="0" h="54713" w="25999">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5" name="Shape 655"/>
          <p:cNvSpPr/>
          <p:nvPr/>
        </p:nvSpPr>
        <p:spPr>
          <a:xfrm>
            <a:off x="5068825" y="1188850"/>
            <a:ext cx="1589700" cy="281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656" name="Shape 65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657" name="Shape 657"/>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iPhone</a:t>
            </a:r>
            <a:r>
              <a:rPr lang="en"/>
              <a:t> Project</a:t>
            </a:r>
            <a:endParaRPr/>
          </a:p>
        </p:txBody>
      </p:sp>
      <p:sp>
        <p:nvSpPr>
          <p:cNvPr id="658" name="Shape 658"/>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indent="0" lvl="0" marL="0">
              <a:spcBef>
                <a:spcPts val="60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62" name="Shape 662"/>
        <p:cNvGrpSpPr/>
        <p:nvPr/>
      </p:nvGrpSpPr>
      <p:grpSpPr>
        <a:xfrm>
          <a:off x="0" y="0"/>
          <a:ext cx="0" cy="0"/>
          <a:chOff x="0" y="0"/>
          <a:chExt cx="0" cy="0"/>
        </a:xfrm>
      </p:grpSpPr>
      <p:sp>
        <p:nvSpPr>
          <p:cNvPr id="663" name="Shape 663"/>
          <p:cNvSpPr/>
          <p:nvPr/>
        </p:nvSpPr>
        <p:spPr>
          <a:xfrm>
            <a:off x="4423923" y="535613"/>
            <a:ext cx="2879504" cy="4072345"/>
          </a:xfrm>
          <a:custGeom>
            <a:pathLst>
              <a:path extrusionOk="0" h="86210" w="60958">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latin typeface="Nunito Sans"/>
              <a:ea typeface="Nunito Sans"/>
              <a:cs typeface="Nunito Sans"/>
              <a:sym typeface="Nunito Sans"/>
            </a:endParaRPr>
          </a:p>
        </p:txBody>
      </p:sp>
      <p:sp>
        <p:nvSpPr>
          <p:cNvPr id="664" name="Shape 664"/>
          <p:cNvSpPr/>
          <p:nvPr/>
        </p:nvSpPr>
        <p:spPr>
          <a:xfrm>
            <a:off x="4617025" y="910325"/>
            <a:ext cx="2493300" cy="333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665" name="Shape 66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666" name="Shape 666"/>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Tablet</a:t>
            </a:r>
            <a:endParaRPr/>
          </a:p>
          <a:p>
            <a:pPr indent="0" lvl="0" marL="0">
              <a:spcBef>
                <a:spcPts val="0"/>
              </a:spcBef>
              <a:spcAft>
                <a:spcPts val="0"/>
              </a:spcAft>
              <a:buNone/>
            </a:pPr>
            <a:r>
              <a:rPr lang="en"/>
              <a:t>Project</a:t>
            </a:r>
            <a:endParaRPr/>
          </a:p>
        </p:txBody>
      </p:sp>
      <p:sp>
        <p:nvSpPr>
          <p:cNvPr id="667" name="Shape 667"/>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indent="0" lvl="0" marL="0">
              <a:spcBef>
                <a:spcPts val="60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71" name="Shape 671"/>
        <p:cNvGrpSpPr/>
        <p:nvPr/>
      </p:nvGrpSpPr>
      <p:grpSpPr>
        <a:xfrm>
          <a:off x="0" y="0"/>
          <a:ext cx="0" cy="0"/>
          <a:chOff x="0" y="0"/>
          <a:chExt cx="0" cy="0"/>
        </a:xfrm>
      </p:grpSpPr>
      <p:sp>
        <p:nvSpPr>
          <p:cNvPr id="672" name="Shape 672"/>
          <p:cNvSpPr/>
          <p:nvPr/>
        </p:nvSpPr>
        <p:spPr>
          <a:xfrm>
            <a:off x="3346950" y="612452"/>
            <a:ext cx="5033458" cy="3918604"/>
          </a:xfrm>
          <a:custGeom>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3" name="Shape 673"/>
          <p:cNvSpPr/>
          <p:nvPr/>
        </p:nvSpPr>
        <p:spPr>
          <a:xfrm>
            <a:off x="3557581" y="820546"/>
            <a:ext cx="4612200" cy="2945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674" name="Shape 67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675" name="Shape 675"/>
          <p:cNvSpPr txBox="1"/>
          <p:nvPr>
            <p:ph type="title"/>
          </p:nvPr>
        </p:nvSpPr>
        <p:spPr>
          <a:xfrm>
            <a:off x="234450" y="575500"/>
            <a:ext cx="2046300" cy="1364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Desktop</a:t>
            </a:r>
            <a:r>
              <a:rPr lang="en"/>
              <a:t> Project</a:t>
            </a:r>
            <a:endParaRPr/>
          </a:p>
        </p:txBody>
      </p:sp>
      <p:sp>
        <p:nvSpPr>
          <p:cNvPr id="676" name="Shape 676"/>
          <p:cNvSpPr txBox="1"/>
          <p:nvPr>
            <p:ph idx="1" type="body"/>
          </p:nvPr>
        </p:nvSpPr>
        <p:spPr>
          <a:xfrm>
            <a:off x="234450" y="2004325"/>
            <a:ext cx="20463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indent="0" lvl="0" marL="0">
              <a:spcBef>
                <a:spcPts val="60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blipFill>
          <a:blip r:embed="rId3">
            <a:alphaModFix/>
          </a:blip>
          <a:stretch>
            <a:fillRect/>
          </a:stretch>
        </a:blipFill>
      </p:bgPr>
    </p:bg>
    <p:spTree>
      <p:nvGrpSpPr>
        <p:cNvPr id="680" name="Shape 680"/>
        <p:cNvGrpSpPr/>
        <p:nvPr/>
      </p:nvGrpSpPr>
      <p:grpSpPr>
        <a:xfrm>
          <a:off x="0" y="0"/>
          <a:ext cx="0" cy="0"/>
          <a:chOff x="0" y="0"/>
          <a:chExt cx="0" cy="0"/>
        </a:xfrm>
      </p:grpSpPr>
      <p:sp>
        <p:nvSpPr>
          <p:cNvPr id="681" name="Shape 681"/>
          <p:cNvSpPr txBox="1"/>
          <p:nvPr>
            <p:ph type="title"/>
          </p:nvPr>
        </p:nvSpPr>
        <p:spPr>
          <a:xfrm>
            <a:off x="511425" y="1549400"/>
            <a:ext cx="3517200" cy="973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Thank you very much for your time</a:t>
            </a:r>
            <a:endParaRPr/>
          </a:p>
        </p:txBody>
      </p:sp>
      <p:sp>
        <p:nvSpPr>
          <p:cNvPr id="682" name="Shape 68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683" name="Shape 683"/>
          <p:cNvSpPr txBox="1"/>
          <p:nvPr>
            <p:ph idx="1" type="body"/>
          </p:nvPr>
        </p:nvSpPr>
        <p:spPr>
          <a:xfrm>
            <a:off x="511425" y="2572500"/>
            <a:ext cx="3517200" cy="1786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If you have any questions about this document please don’t hesitate to c</a:t>
            </a:r>
            <a:r>
              <a:rPr lang="en"/>
              <a:t>ontact us at:</a:t>
            </a:r>
            <a:endParaRPr/>
          </a:p>
          <a:p>
            <a:pPr indent="-304800" lvl="0" marL="457200" rtl="0">
              <a:spcBef>
                <a:spcPts val="600"/>
              </a:spcBef>
              <a:spcAft>
                <a:spcPts val="0"/>
              </a:spcAft>
              <a:buSzPts val="1200"/>
              <a:buChar char="▪"/>
            </a:pPr>
            <a:r>
              <a:rPr lang="en"/>
              <a:t>www.ourwebsite.com</a:t>
            </a:r>
            <a:endParaRPr/>
          </a:p>
          <a:p>
            <a:pPr indent="-304800" lvl="0" marL="457200" rtl="0">
              <a:spcBef>
                <a:spcPts val="1000"/>
              </a:spcBef>
              <a:spcAft>
                <a:spcPts val="0"/>
              </a:spcAft>
              <a:buSzPts val="1200"/>
              <a:buChar char="▪"/>
            </a:pPr>
            <a:r>
              <a:rPr lang="en"/>
              <a:t>hello@mail.me</a:t>
            </a:r>
            <a:endParaRPr/>
          </a:p>
          <a:p>
            <a:pPr indent="-304800" lvl="0" marL="457200" rtl="0">
              <a:spcBef>
                <a:spcPts val="1000"/>
              </a:spcBef>
              <a:spcAft>
                <a:spcPts val="1000"/>
              </a:spcAft>
              <a:buSzPts val="1200"/>
              <a:buChar char="▪"/>
            </a:pPr>
            <a:r>
              <a:rPr lang="en"/>
              <a:t>@companyname</a:t>
            </a:r>
            <a:endParaRPr/>
          </a:p>
        </p:txBody>
      </p:sp>
      <p:grpSp>
        <p:nvGrpSpPr>
          <p:cNvPr id="684" name="Shape 684"/>
          <p:cNvGrpSpPr/>
          <p:nvPr/>
        </p:nvGrpSpPr>
        <p:grpSpPr>
          <a:xfrm>
            <a:off x="628402" y="1039422"/>
            <a:ext cx="542234" cy="510157"/>
            <a:chOff x="5972700" y="2330200"/>
            <a:chExt cx="411625" cy="387275"/>
          </a:xfrm>
        </p:grpSpPr>
        <p:sp>
          <p:nvSpPr>
            <p:cNvPr id="685" name="Shape 685"/>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86" name="Shape 686"/>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90" name="Shape 690"/>
        <p:cNvGrpSpPr/>
        <p:nvPr/>
      </p:nvGrpSpPr>
      <p:grpSpPr>
        <a:xfrm>
          <a:off x="0" y="0"/>
          <a:ext cx="0" cy="0"/>
          <a:chOff x="0" y="0"/>
          <a:chExt cx="0" cy="0"/>
        </a:xfrm>
      </p:grpSpPr>
      <p:sp>
        <p:nvSpPr>
          <p:cNvPr id="691" name="Shape 691"/>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Credits</a:t>
            </a:r>
            <a:endParaRPr/>
          </a:p>
        </p:txBody>
      </p:sp>
      <p:sp>
        <p:nvSpPr>
          <p:cNvPr id="692" name="Shape 692"/>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2400"/>
              <a:t>Special thanks to all the people who made and released these awesome resources for free.</a:t>
            </a:r>
            <a:endParaRPr sz="2400"/>
          </a:p>
        </p:txBody>
      </p:sp>
      <p:sp>
        <p:nvSpPr>
          <p:cNvPr id="693" name="Shape 69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694" name="Shape 694"/>
          <p:cNvSpPr txBox="1"/>
          <p:nvPr>
            <p:ph idx="2" type="body"/>
          </p:nvPr>
        </p:nvSpPr>
        <p:spPr>
          <a:xfrm>
            <a:off x="3090625" y="2197325"/>
            <a:ext cx="5596200" cy="2359200"/>
          </a:xfrm>
          <a:prstGeom prst="rect">
            <a:avLst/>
          </a:prstGeom>
        </p:spPr>
        <p:txBody>
          <a:bodyPr anchorCtr="0" anchor="t" bIns="91425" lIns="91425" spcFirstLastPara="1" rIns="91425" wrap="square" tIns="91425">
            <a:noAutofit/>
          </a:bodyPr>
          <a:lstStyle/>
          <a:p>
            <a:pPr indent="-317500" lvl="0" marL="457200" rtl="0">
              <a:spcBef>
                <a:spcPts val="600"/>
              </a:spcBef>
              <a:spcAft>
                <a:spcPts val="0"/>
              </a:spcAft>
              <a:buSzPts val="1400"/>
              <a:buChar char="▪"/>
            </a:pPr>
            <a:r>
              <a:rPr lang="en"/>
              <a:t>Presentation template by </a:t>
            </a:r>
            <a:r>
              <a:rPr lang="en" u="sng">
                <a:solidFill>
                  <a:srgbClr val="F67031"/>
                </a:solidFill>
                <a:hlinkClick r:id="rId3"/>
              </a:rPr>
              <a:t>SlidesCarnival</a:t>
            </a:r>
            <a:endParaRPr>
              <a:solidFill>
                <a:srgbClr val="F67031"/>
              </a:solidFill>
            </a:endParaRPr>
          </a:p>
          <a:p>
            <a:pPr indent="-317500" lvl="0" marL="457200" rtl="0">
              <a:spcBef>
                <a:spcPts val="1000"/>
              </a:spcBef>
              <a:spcAft>
                <a:spcPts val="0"/>
              </a:spcAft>
              <a:buSzPts val="1400"/>
              <a:buChar char="▪"/>
            </a:pPr>
            <a:r>
              <a:rPr lang="en"/>
              <a:t>Photographs by </a:t>
            </a:r>
            <a:r>
              <a:rPr lang="en" u="sng">
                <a:solidFill>
                  <a:srgbClr val="F67031"/>
                </a:solidFill>
                <a:hlinkClick r:id="rId4"/>
              </a:rPr>
              <a:t>Unsplash</a:t>
            </a:r>
            <a:endParaRPr>
              <a:solidFill>
                <a:srgbClr val="F67031"/>
              </a:solidFill>
            </a:endParaRPr>
          </a:p>
          <a:p>
            <a:pPr indent="-317500" lvl="0" marL="457200" rtl="0">
              <a:spcBef>
                <a:spcPts val="1000"/>
              </a:spcBef>
              <a:spcAft>
                <a:spcPts val="1000"/>
              </a:spcAft>
              <a:buSzPts val="1400"/>
              <a:buChar char="▪"/>
            </a:pPr>
            <a:r>
              <a:rPr lang="en"/>
              <a:t>Learn more about slidedocs at </a:t>
            </a:r>
            <a:r>
              <a:rPr lang="en" u="sng">
                <a:solidFill>
                  <a:srgbClr val="F67031"/>
                </a:solidFill>
                <a:hlinkClick r:id="rId5"/>
              </a:rPr>
              <a:t>duarte.com/slidedocs</a:t>
            </a:r>
            <a:endParaRPr>
              <a:solidFill>
                <a:srgbClr val="F6703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698" name="Shape 698"/>
        <p:cNvGrpSpPr/>
        <p:nvPr/>
      </p:nvGrpSpPr>
      <p:grpSpPr>
        <a:xfrm>
          <a:off x="0" y="0"/>
          <a:ext cx="0" cy="0"/>
          <a:chOff x="0" y="0"/>
          <a:chExt cx="0" cy="0"/>
        </a:xfrm>
      </p:grpSpPr>
      <p:sp>
        <p:nvSpPr>
          <p:cNvPr id="699" name="Shape 699"/>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Presentation design</a:t>
            </a:r>
            <a:endParaRPr/>
          </a:p>
        </p:txBody>
      </p:sp>
      <p:sp>
        <p:nvSpPr>
          <p:cNvPr id="700" name="Shape 700"/>
          <p:cNvSpPr txBox="1"/>
          <p:nvPr>
            <p:ph idx="1" type="body"/>
          </p:nvPr>
        </p:nvSpPr>
        <p:spPr>
          <a:xfrm>
            <a:off x="3090625" y="575500"/>
            <a:ext cx="5596200" cy="39810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This presentation uses the following typographies and colors:</a:t>
            </a:r>
            <a:endParaRPr/>
          </a:p>
          <a:p>
            <a:pPr indent="-317500" lvl="0" marL="457200" rtl="0">
              <a:lnSpc>
                <a:spcPct val="115000"/>
              </a:lnSpc>
              <a:spcBef>
                <a:spcPts val="600"/>
              </a:spcBef>
              <a:spcAft>
                <a:spcPts val="0"/>
              </a:spcAft>
              <a:buClr>
                <a:srgbClr val="CCCCCC"/>
              </a:buClr>
              <a:buSzPts val="1400"/>
              <a:buChar char="▪"/>
            </a:pPr>
            <a:r>
              <a:rPr lang="en"/>
              <a:t>Titles: Nunito sans</a:t>
            </a:r>
            <a:endParaRPr/>
          </a:p>
          <a:p>
            <a:pPr indent="-317500" lvl="0" marL="457200" rtl="0">
              <a:lnSpc>
                <a:spcPct val="115000"/>
              </a:lnSpc>
              <a:spcBef>
                <a:spcPts val="0"/>
              </a:spcBef>
              <a:spcAft>
                <a:spcPts val="0"/>
              </a:spcAft>
              <a:buClr>
                <a:srgbClr val="CCCCCC"/>
              </a:buClr>
              <a:buSzPts val="1400"/>
              <a:buChar char="▪"/>
            </a:pPr>
            <a:r>
              <a:rPr lang="en"/>
              <a:t>Body copy: </a:t>
            </a:r>
            <a:r>
              <a:rPr lang="en">
                <a:solidFill>
                  <a:schemeClr val="dk2"/>
                </a:solidFill>
              </a:rPr>
              <a:t>Nunito sans</a:t>
            </a:r>
            <a:endParaRPr>
              <a:solidFill>
                <a:schemeClr val="dk2"/>
              </a:solidFill>
            </a:endParaRPr>
          </a:p>
          <a:p>
            <a:pPr indent="-317500" lvl="0" marL="457200" rtl="0">
              <a:lnSpc>
                <a:spcPct val="115000"/>
              </a:lnSpc>
              <a:spcBef>
                <a:spcPts val="0"/>
              </a:spcBef>
              <a:spcAft>
                <a:spcPts val="0"/>
              </a:spcAft>
              <a:buClr>
                <a:srgbClr val="CCCCCC"/>
              </a:buClr>
              <a:buSzPts val="1400"/>
              <a:buChar char="▪"/>
            </a:pPr>
            <a:r>
              <a:rPr lang="en">
                <a:solidFill>
                  <a:schemeClr val="dk2"/>
                </a:solidFill>
              </a:rPr>
              <a:t>Italic copy: Georgia (system font)</a:t>
            </a:r>
            <a:endParaRPr>
              <a:solidFill>
                <a:schemeClr val="dk2"/>
              </a:solidFill>
            </a:endParaRPr>
          </a:p>
          <a:p>
            <a:pPr indent="0" lvl="0" marL="0" rtl="0">
              <a:lnSpc>
                <a:spcPct val="115000"/>
              </a:lnSpc>
              <a:spcBef>
                <a:spcPts val="600"/>
              </a:spcBef>
              <a:spcAft>
                <a:spcPts val="0"/>
              </a:spcAft>
              <a:buNone/>
            </a:pPr>
            <a:r>
              <a:rPr lang="en"/>
              <a:t>You can download the font on this page:</a:t>
            </a:r>
            <a:endParaRPr/>
          </a:p>
          <a:p>
            <a:pPr indent="0" lvl="0" marL="0" rtl="0">
              <a:lnSpc>
                <a:spcPct val="115000"/>
              </a:lnSpc>
              <a:spcBef>
                <a:spcPts val="600"/>
              </a:spcBef>
              <a:spcAft>
                <a:spcPts val="0"/>
              </a:spcAft>
              <a:buNone/>
            </a:pPr>
            <a:r>
              <a:rPr lang="en" u="sng">
                <a:solidFill>
                  <a:srgbClr val="F67031"/>
                </a:solidFill>
                <a:hlinkClick r:id="rId3"/>
              </a:rPr>
              <a:t>https://fontlibrary.org/en/font/nunito-sans</a:t>
            </a:r>
            <a:endParaRPr>
              <a:solidFill>
                <a:srgbClr val="F67031"/>
              </a:solidFill>
            </a:endParaRPr>
          </a:p>
          <a:p>
            <a:pPr indent="0" lvl="0" marL="0" rtl="0">
              <a:lnSpc>
                <a:spcPct val="115000"/>
              </a:lnSpc>
              <a:spcBef>
                <a:spcPts val="600"/>
              </a:spcBef>
              <a:spcAft>
                <a:spcPts val="0"/>
              </a:spcAft>
              <a:buNone/>
            </a:pPr>
            <a:r>
              <a:t/>
            </a:r>
            <a:endParaRPr/>
          </a:p>
          <a:p>
            <a:pPr indent="-317500" lvl="0" marL="457200" rtl="0">
              <a:lnSpc>
                <a:spcPct val="115000"/>
              </a:lnSpc>
              <a:spcBef>
                <a:spcPts val="600"/>
              </a:spcBef>
              <a:spcAft>
                <a:spcPts val="0"/>
              </a:spcAft>
              <a:buSzPts val="1400"/>
              <a:buChar char="▪"/>
            </a:pPr>
            <a:r>
              <a:rPr lang="en"/>
              <a:t>Orange </a:t>
            </a:r>
            <a:r>
              <a:rPr b="1" lang="en">
                <a:solidFill>
                  <a:srgbClr val="F67031"/>
                </a:solidFill>
              </a:rPr>
              <a:t>#f67031</a:t>
            </a:r>
            <a:endParaRPr b="1">
              <a:solidFill>
                <a:srgbClr val="F67031"/>
              </a:solidFill>
            </a:endParaRPr>
          </a:p>
          <a:p>
            <a:pPr indent="-317500" lvl="0" marL="457200" rtl="0">
              <a:spcBef>
                <a:spcPts val="0"/>
              </a:spcBef>
              <a:spcAft>
                <a:spcPts val="0"/>
              </a:spcAft>
              <a:buClr>
                <a:schemeClr val="lt2"/>
              </a:buClr>
              <a:buSzPts val="1400"/>
              <a:buChar char="▪"/>
            </a:pPr>
            <a:r>
              <a:rPr lang="en">
                <a:solidFill>
                  <a:schemeClr val="dk2"/>
                </a:solidFill>
              </a:rPr>
              <a:t>Yellow </a:t>
            </a:r>
            <a:r>
              <a:rPr b="1" lang="en">
                <a:solidFill>
                  <a:srgbClr val="FFA400"/>
                </a:solidFill>
              </a:rPr>
              <a:t>#ffa400</a:t>
            </a:r>
            <a:endParaRPr b="1">
              <a:solidFill>
                <a:srgbClr val="FFA400"/>
              </a:solidFill>
            </a:endParaRPr>
          </a:p>
          <a:p>
            <a:pPr indent="-317500" lvl="0" marL="457200" rtl="0">
              <a:spcBef>
                <a:spcPts val="0"/>
              </a:spcBef>
              <a:spcAft>
                <a:spcPts val="0"/>
              </a:spcAft>
              <a:buClr>
                <a:schemeClr val="lt2"/>
              </a:buClr>
              <a:buSzPts val="1400"/>
              <a:buChar char="▪"/>
            </a:pPr>
            <a:r>
              <a:rPr lang="en">
                <a:solidFill>
                  <a:schemeClr val="dk2"/>
                </a:solidFill>
              </a:rPr>
              <a:t>Fucsia </a:t>
            </a:r>
            <a:r>
              <a:rPr b="1" lang="en">
                <a:solidFill>
                  <a:srgbClr val="ED0036"/>
                </a:solidFill>
              </a:rPr>
              <a:t>#ed0036</a:t>
            </a:r>
            <a:endParaRPr>
              <a:solidFill>
                <a:srgbClr val="ED0036"/>
              </a:solidFill>
            </a:endParaRPr>
          </a:p>
          <a:p>
            <a:pPr indent="0" lvl="0" marL="0" rtl="0">
              <a:lnSpc>
                <a:spcPct val="115000"/>
              </a:lnSpc>
              <a:spcBef>
                <a:spcPts val="600"/>
              </a:spcBef>
              <a:spcAft>
                <a:spcPts val="0"/>
              </a:spcAft>
              <a:buNone/>
            </a:pPr>
            <a:r>
              <a:t/>
            </a:r>
            <a:endParaRPr/>
          </a:p>
          <a:p>
            <a:pPr indent="0" lvl="0" marL="0" rtl="0">
              <a:lnSpc>
                <a:spcPct val="115000"/>
              </a:lnSpc>
              <a:spcBef>
                <a:spcPts val="600"/>
              </a:spcBef>
              <a:spcAft>
                <a:spcPts val="0"/>
              </a:spcAft>
              <a:buNone/>
            </a:pPr>
            <a:r>
              <a:rPr i="1" lang="en"/>
              <a:t>You don’t need to keep this slide in your presentation. It’s only here to serve you as a design guide if you need to create new slides or download the fonts to edit the presentation in PowerPoint®</a:t>
            </a:r>
            <a:endParaRPr i="1"/>
          </a:p>
          <a:p>
            <a:pPr indent="0" lvl="0" marL="0" rtl="0">
              <a:lnSpc>
                <a:spcPct val="115000"/>
              </a:lnSpc>
              <a:spcBef>
                <a:spcPts val="600"/>
              </a:spcBef>
              <a:spcAft>
                <a:spcPts val="0"/>
              </a:spcAft>
              <a:buNone/>
            </a:pPr>
            <a:r>
              <a:t/>
            </a:r>
            <a:endParaRPr/>
          </a:p>
          <a:p>
            <a:pPr indent="0" lvl="0" marL="0" rtl="0">
              <a:lnSpc>
                <a:spcPct val="115000"/>
              </a:lnSpc>
              <a:spcBef>
                <a:spcPts val="600"/>
              </a:spcBef>
              <a:spcAft>
                <a:spcPts val="0"/>
              </a:spcAft>
              <a:buNone/>
            </a:pPr>
            <a:r>
              <a:t/>
            </a:r>
            <a:endParaRPr/>
          </a:p>
          <a:p>
            <a:pPr indent="0" lvl="0" marL="0" rtl="0">
              <a:lnSpc>
                <a:spcPct val="115000"/>
              </a:lnSpc>
              <a:spcBef>
                <a:spcPts val="600"/>
              </a:spcBef>
              <a:spcAft>
                <a:spcPts val="0"/>
              </a:spcAft>
              <a:buNone/>
            </a:pPr>
            <a:r>
              <a:t/>
            </a:r>
            <a:endParaRPr/>
          </a:p>
        </p:txBody>
      </p:sp>
      <p:sp>
        <p:nvSpPr>
          <p:cNvPr id="701" name="Shape 70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F67031"/>
        </a:solidFill>
      </p:bgPr>
    </p:bg>
    <p:spTree>
      <p:nvGrpSpPr>
        <p:cNvPr id="705" name="Shape 705"/>
        <p:cNvGrpSpPr/>
        <p:nvPr/>
      </p:nvGrpSpPr>
      <p:grpSpPr>
        <a:xfrm>
          <a:off x="0" y="0"/>
          <a:ext cx="0" cy="0"/>
          <a:chOff x="0" y="0"/>
          <a:chExt cx="0" cy="0"/>
        </a:xfrm>
      </p:grpSpPr>
      <p:sp>
        <p:nvSpPr>
          <p:cNvPr id="706" name="Shape 706"/>
          <p:cNvSpPr txBox="1"/>
          <p:nvPr/>
        </p:nvSpPr>
        <p:spPr>
          <a:xfrm>
            <a:off x="6248575" y="312075"/>
            <a:ext cx="2592000" cy="152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b="1" lang="en" sz="900">
                <a:solidFill>
                  <a:srgbClr val="FFFFFF"/>
                </a:solidFill>
                <a:latin typeface="Nunito Sans"/>
                <a:ea typeface="Nunito Sans"/>
                <a:cs typeface="Nunito Sans"/>
                <a:sym typeface="Nunito Sans"/>
              </a:rPr>
              <a:t>SlidesCarnival icons are editable shapes</a:t>
            </a:r>
            <a:r>
              <a:rPr lang="en" sz="900">
                <a:solidFill>
                  <a:srgbClr val="FFFFFF"/>
                </a:solidFill>
                <a:latin typeface="Nunito Sans"/>
                <a:ea typeface="Nunito Sans"/>
                <a:cs typeface="Nunito Sans"/>
                <a:sym typeface="Nunito Sans"/>
              </a:rPr>
              <a:t>. </a:t>
            </a:r>
            <a:endParaRPr sz="900">
              <a:solidFill>
                <a:srgbClr val="FFFFFF"/>
              </a:solidFill>
              <a:latin typeface="Nunito Sans"/>
              <a:ea typeface="Nunito Sans"/>
              <a:cs typeface="Nunito Sans"/>
              <a:sym typeface="Nunito Sans"/>
            </a:endParaRPr>
          </a:p>
          <a:p>
            <a:pPr indent="0" lvl="0" marL="0" rtl="0">
              <a:spcBef>
                <a:spcPts val="0"/>
              </a:spcBef>
              <a:spcAft>
                <a:spcPts val="0"/>
              </a:spcAft>
              <a:buClr>
                <a:schemeClr val="dk1"/>
              </a:buClr>
              <a:buSzPts val="1100"/>
              <a:buFont typeface="Arial"/>
              <a:buNone/>
            </a:pPr>
            <a:r>
              <a:t/>
            </a:r>
            <a:endParaRPr sz="900">
              <a:solidFill>
                <a:srgbClr val="FFFFFF"/>
              </a:solidFill>
              <a:latin typeface="Nunito Sans"/>
              <a:ea typeface="Nunito Sans"/>
              <a:cs typeface="Nunito Sans"/>
              <a:sym typeface="Nunito Sans"/>
            </a:endParaRPr>
          </a:p>
          <a:p>
            <a:pPr indent="0" lvl="0" marL="0" rtl="0">
              <a:spcBef>
                <a:spcPts val="0"/>
              </a:spcBef>
              <a:spcAft>
                <a:spcPts val="0"/>
              </a:spcAft>
              <a:buClr>
                <a:schemeClr val="dk1"/>
              </a:buClr>
              <a:buSzPts val="1100"/>
              <a:buFont typeface="Arial"/>
              <a:buNone/>
            </a:pPr>
            <a:r>
              <a:rPr lang="en" sz="900">
                <a:solidFill>
                  <a:srgbClr val="FFFFFF"/>
                </a:solidFill>
                <a:latin typeface="Nunito Sans"/>
                <a:ea typeface="Nunito Sans"/>
                <a:cs typeface="Nunito Sans"/>
                <a:sym typeface="Nunito Sans"/>
              </a:rPr>
              <a:t>This means that you can:</a:t>
            </a:r>
            <a:endParaRPr sz="900">
              <a:solidFill>
                <a:srgbClr val="FFFFFF"/>
              </a:solidFill>
              <a:latin typeface="Nunito Sans"/>
              <a:ea typeface="Nunito Sans"/>
              <a:cs typeface="Nunito Sans"/>
              <a:sym typeface="Nunito Sans"/>
            </a:endParaRPr>
          </a:p>
          <a:p>
            <a:pPr indent="-285750" lvl="0" marL="457200"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Resize them without losing quality.</a:t>
            </a:r>
            <a:endParaRPr sz="900">
              <a:solidFill>
                <a:srgbClr val="FFFFFF"/>
              </a:solidFill>
              <a:latin typeface="Nunito Sans"/>
              <a:ea typeface="Nunito Sans"/>
              <a:cs typeface="Nunito Sans"/>
              <a:sym typeface="Nunito Sans"/>
            </a:endParaRPr>
          </a:p>
          <a:p>
            <a:pPr indent="-285750" lvl="0" marL="457200"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Change line color, width and style.</a:t>
            </a:r>
            <a:endParaRPr sz="900">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sz="900">
              <a:solidFill>
                <a:srgbClr val="FFFFFF"/>
              </a:solidFill>
              <a:latin typeface="Nunito Sans"/>
              <a:ea typeface="Nunito Sans"/>
              <a:cs typeface="Nunito Sans"/>
              <a:sym typeface="Nunito Sans"/>
            </a:endParaRPr>
          </a:p>
          <a:p>
            <a:pPr indent="0" lvl="0" marL="0" rtl="0">
              <a:spcBef>
                <a:spcPts val="0"/>
              </a:spcBef>
              <a:spcAft>
                <a:spcPts val="0"/>
              </a:spcAft>
              <a:buNone/>
            </a:pPr>
            <a:r>
              <a:rPr lang="en" sz="900">
                <a:solidFill>
                  <a:srgbClr val="FFFFFF"/>
                </a:solidFill>
                <a:latin typeface="Nunito Sans"/>
                <a:ea typeface="Nunito Sans"/>
                <a:cs typeface="Nunito Sans"/>
                <a:sym typeface="Nunito Sans"/>
              </a:rPr>
              <a:t>Isn’t that nice? :)</a:t>
            </a:r>
            <a:endParaRPr sz="900">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sz="900">
              <a:solidFill>
                <a:srgbClr val="FFFFFF"/>
              </a:solidFill>
              <a:latin typeface="Nunito Sans"/>
              <a:ea typeface="Nunito Sans"/>
              <a:cs typeface="Nunito Sans"/>
              <a:sym typeface="Nunito Sans"/>
            </a:endParaRPr>
          </a:p>
          <a:p>
            <a:pPr indent="0" lvl="0" marL="0" rtl="0">
              <a:spcBef>
                <a:spcPts val="0"/>
              </a:spcBef>
              <a:spcAft>
                <a:spcPts val="0"/>
              </a:spcAft>
              <a:buNone/>
            </a:pPr>
            <a:r>
              <a:rPr lang="en" sz="900">
                <a:solidFill>
                  <a:srgbClr val="FFFFFF"/>
                </a:solidFill>
                <a:latin typeface="Nunito Sans"/>
                <a:ea typeface="Nunito Sans"/>
                <a:cs typeface="Nunito Sans"/>
                <a:sym typeface="Nunito Sans"/>
              </a:rPr>
              <a:t>Examples:</a:t>
            </a:r>
            <a:endParaRPr sz="900">
              <a:solidFill>
                <a:srgbClr val="FFFFFF"/>
              </a:solidFill>
              <a:latin typeface="Nunito Sans"/>
              <a:ea typeface="Nunito Sans"/>
              <a:cs typeface="Nunito Sans"/>
              <a:sym typeface="Nunito Sans"/>
            </a:endParaRPr>
          </a:p>
          <a:p>
            <a:pPr indent="0" lvl="0" marL="0" rtl="0">
              <a:spcBef>
                <a:spcPts val="0"/>
              </a:spcBef>
              <a:spcAft>
                <a:spcPts val="0"/>
              </a:spcAft>
              <a:buClr>
                <a:schemeClr val="dk1"/>
              </a:buClr>
              <a:buSzPts val="1100"/>
              <a:buFont typeface="Arial"/>
              <a:buNone/>
            </a:pPr>
            <a:r>
              <a:t/>
            </a:r>
            <a:endParaRPr sz="900">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sz="900">
              <a:solidFill>
                <a:srgbClr val="FFFFFF"/>
              </a:solidFill>
              <a:latin typeface="Nunito Sans"/>
              <a:ea typeface="Nunito Sans"/>
              <a:cs typeface="Nunito Sans"/>
              <a:sym typeface="Nunito Sans"/>
            </a:endParaRPr>
          </a:p>
        </p:txBody>
      </p:sp>
      <p:grpSp>
        <p:nvGrpSpPr>
          <p:cNvPr id="707" name="Shape 707"/>
          <p:cNvGrpSpPr/>
          <p:nvPr/>
        </p:nvGrpSpPr>
        <p:grpSpPr>
          <a:xfrm>
            <a:off x="348747" y="333019"/>
            <a:ext cx="342903" cy="447293"/>
            <a:chOff x="590250" y="244200"/>
            <a:chExt cx="407975" cy="532175"/>
          </a:xfrm>
        </p:grpSpPr>
        <p:sp>
          <p:nvSpPr>
            <p:cNvPr id="708" name="Shape 708"/>
            <p:cNvSpPr/>
            <p:nvPr/>
          </p:nvSpPr>
          <p:spPr>
            <a:xfrm>
              <a:off x="623125" y="313625"/>
              <a:ext cx="375100" cy="462750"/>
            </a:xfrm>
            <a:custGeom>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9" name="Shape 709"/>
            <p:cNvSpPr/>
            <p:nvPr/>
          </p:nvSpPr>
          <p:spPr>
            <a:xfrm>
              <a:off x="590250" y="269775"/>
              <a:ext cx="377525" cy="462775"/>
            </a:xfrm>
            <a:custGeom>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0" name="Shape 710"/>
            <p:cNvSpPr/>
            <p:nvPr/>
          </p:nvSpPr>
          <p:spPr>
            <a:xfrm>
              <a:off x="796650" y="274025"/>
              <a:ext cx="45100" cy="45100"/>
            </a:xfrm>
            <a:custGeom>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1" name="Shape 711"/>
            <p:cNvSpPr/>
            <p:nvPr/>
          </p:nvSpPr>
          <p:spPr>
            <a:xfrm>
              <a:off x="713850" y="274025"/>
              <a:ext cx="45075" cy="45100"/>
            </a:xfrm>
            <a:custGeom>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2" name="Shape 712"/>
            <p:cNvSpPr/>
            <p:nvPr/>
          </p:nvSpPr>
          <p:spPr>
            <a:xfrm>
              <a:off x="631050" y="274025"/>
              <a:ext cx="45075" cy="45100"/>
            </a:xfrm>
            <a:custGeom>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3" name="Shape 713"/>
            <p:cNvSpPr/>
            <p:nvPr/>
          </p:nvSpPr>
          <p:spPr>
            <a:xfrm>
              <a:off x="649925" y="590050"/>
              <a:ext cx="133975" cy="25"/>
            </a:xfrm>
            <a:custGeom>
              <a:pathLst>
                <a:path extrusionOk="0" fill="none" h="1" w="5359">
                  <a:moveTo>
                    <a:pt x="5358"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4" name="Shape 714"/>
            <p:cNvSpPr/>
            <p:nvPr/>
          </p:nvSpPr>
          <p:spPr>
            <a:xfrm>
              <a:off x="649925" y="534625"/>
              <a:ext cx="255750" cy="25"/>
            </a:xfrm>
            <a:custGeom>
              <a:pathLst>
                <a:path extrusionOk="0" fill="none" h="1" w="10230">
                  <a:moveTo>
                    <a:pt x="1022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5" name="Shape 715"/>
            <p:cNvSpPr/>
            <p:nvPr/>
          </p:nvSpPr>
          <p:spPr>
            <a:xfrm>
              <a:off x="649925" y="479825"/>
              <a:ext cx="255750" cy="25"/>
            </a:xfrm>
            <a:custGeom>
              <a:pathLst>
                <a:path extrusionOk="0" fill="none" h="1" w="10230">
                  <a:moveTo>
                    <a:pt x="1022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6" name="Shape 716"/>
            <p:cNvSpPr/>
            <p:nvPr/>
          </p:nvSpPr>
          <p:spPr>
            <a:xfrm>
              <a:off x="649925" y="424425"/>
              <a:ext cx="255750" cy="25"/>
            </a:xfrm>
            <a:custGeom>
              <a:pathLst>
                <a:path extrusionOk="0" fill="none" h="1" w="10230">
                  <a:moveTo>
                    <a:pt x="1022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7" name="Shape 717"/>
            <p:cNvSpPr/>
            <p:nvPr/>
          </p:nvSpPr>
          <p:spPr>
            <a:xfrm>
              <a:off x="879475" y="274025"/>
              <a:ext cx="45075" cy="45100"/>
            </a:xfrm>
            <a:custGeom>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8" name="Shape 718"/>
            <p:cNvSpPr/>
            <p:nvPr/>
          </p:nvSpPr>
          <p:spPr>
            <a:xfrm>
              <a:off x="654800" y="244200"/>
              <a:ext cx="25" cy="51175"/>
            </a:xfrm>
            <a:custGeom>
              <a:pathLst>
                <a:path extrusionOk="0" fill="none" h="2047" w="1">
                  <a:moveTo>
                    <a:pt x="0" y="1"/>
                  </a:moveTo>
                  <a:lnTo>
                    <a:pt x="0" y="204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19" name="Shape 719"/>
            <p:cNvSpPr/>
            <p:nvPr/>
          </p:nvSpPr>
          <p:spPr>
            <a:xfrm>
              <a:off x="737600" y="244200"/>
              <a:ext cx="25" cy="51175"/>
            </a:xfrm>
            <a:custGeom>
              <a:pathLst>
                <a:path extrusionOk="0" fill="none" h="2047" w="1">
                  <a:moveTo>
                    <a:pt x="1" y="1"/>
                  </a:moveTo>
                  <a:lnTo>
                    <a:pt x="1" y="204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0" name="Shape 720"/>
            <p:cNvSpPr/>
            <p:nvPr/>
          </p:nvSpPr>
          <p:spPr>
            <a:xfrm>
              <a:off x="820400" y="244200"/>
              <a:ext cx="25" cy="51175"/>
            </a:xfrm>
            <a:custGeom>
              <a:pathLst>
                <a:path extrusionOk="0" fill="none" h="2047" w="1">
                  <a:moveTo>
                    <a:pt x="1" y="1"/>
                  </a:moveTo>
                  <a:lnTo>
                    <a:pt x="1" y="204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1" name="Shape 721"/>
            <p:cNvSpPr/>
            <p:nvPr/>
          </p:nvSpPr>
          <p:spPr>
            <a:xfrm>
              <a:off x="903225" y="244200"/>
              <a:ext cx="25" cy="51175"/>
            </a:xfrm>
            <a:custGeom>
              <a:pathLst>
                <a:path extrusionOk="0" fill="none" h="2047" w="1">
                  <a:moveTo>
                    <a:pt x="0" y="1"/>
                  </a:moveTo>
                  <a:lnTo>
                    <a:pt x="0" y="204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22" name="Shape 722"/>
          <p:cNvGrpSpPr/>
          <p:nvPr/>
        </p:nvGrpSpPr>
        <p:grpSpPr>
          <a:xfrm>
            <a:off x="901439" y="399041"/>
            <a:ext cx="372594" cy="310144"/>
            <a:chOff x="1247825" y="322750"/>
            <a:chExt cx="443300" cy="369000"/>
          </a:xfrm>
        </p:grpSpPr>
        <p:sp>
          <p:nvSpPr>
            <p:cNvPr id="723" name="Shape 723"/>
            <p:cNvSpPr/>
            <p:nvPr/>
          </p:nvSpPr>
          <p:spPr>
            <a:xfrm>
              <a:off x="1247825" y="322750"/>
              <a:ext cx="443300" cy="369000"/>
            </a:xfrm>
            <a:custGeom>
              <a:pathLst>
                <a:path extrusionOk="0" fill="none" h="14760" w="17732">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4" name="Shape 724"/>
            <p:cNvSpPr/>
            <p:nvPr/>
          </p:nvSpPr>
          <p:spPr>
            <a:xfrm>
              <a:off x="1398225" y="386675"/>
              <a:ext cx="142500" cy="25"/>
            </a:xfrm>
            <a:custGeom>
              <a:pathLst>
                <a:path extrusionOk="0" fill="none" h="1" w="5700">
                  <a:moveTo>
                    <a:pt x="5700" y="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5" name="Shape 725"/>
            <p:cNvSpPr/>
            <p:nvPr/>
          </p:nvSpPr>
          <p:spPr>
            <a:xfrm>
              <a:off x="1370225" y="450000"/>
              <a:ext cx="198500" cy="197900"/>
            </a:xfrm>
            <a:custGeom>
              <a:pathLst>
                <a:path extrusionOk="0" fill="none" h="7916" w="794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6" name="Shape 726"/>
            <p:cNvSpPr/>
            <p:nvPr/>
          </p:nvSpPr>
          <p:spPr>
            <a:xfrm>
              <a:off x="1403100" y="482875"/>
              <a:ext cx="132750" cy="132150"/>
            </a:xfrm>
            <a:custGeom>
              <a:pathLst>
                <a:path extrusionOk="0" fill="none" h="5286" w="531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7" name="Shape 727"/>
            <p:cNvSpPr/>
            <p:nvPr/>
          </p:nvSpPr>
          <p:spPr>
            <a:xfrm>
              <a:off x="1588800" y="435400"/>
              <a:ext cx="66400" cy="43850"/>
            </a:xfrm>
            <a:custGeom>
              <a:pathLst>
                <a:path extrusionOk="0" fill="none" h="1754" w="2656">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28" name="Shape 728"/>
          <p:cNvGrpSpPr/>
          <p:nvPr/>
        </p:nvGrpSpPr>
        <p:grpSpPr>
          <a:xfrm>
            <a:off x="1474618" y="397507"/>
            <a:ext cx="356204" cy="313212"/>
            <a:chOff x="1929775" y="320925"/>
            <a:chExt cx="423800" cy="372650"/>
          </a:xfrm>
        </p:grpSpPr>
        <p:sp>
          <p:nvSpPr>
            <p:cNvPr id="729" name="Shape 729"/>
            <p:cNvSpPr/>
            <p:nvPr/>
          </p:nvSpPr>
          <p:spPr>
            <a:xfrm>
              <a:off x="1929775" y="320925"/>
              <a:ext cx="423800" cy="372650"/>
            </a:xfrm>
            <a:custGeom>
              <a:pathLst>
                <a:path extrusionOk="0" fill="none" h="14906" w="16952">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0" name="Shape 730"/>
            <p:cNvSpPr/>
            <p:nvPr/>
          </p:nvSpPr>
          <p:spPr>
            <a:xfrm>
              <a:off x="1954125" y="345275"/>
              <a:ext cx="375100" cy="323950"/>
            </a:xfrm>
            <a:custGeom>
              <a:pathLst>
                <a:path extrusionOk="0" fill="none" h="12958" w="15004">
                  <a:moveTo>
                    <a:pt x="15003" y="12957"/>
                  </a:moveTo>
                  <a:lnTo>
                    <a:pt x="1" y="12957"/>
                  </a:lnTo>
                  <a:lnTo>
                    <a:pt x="1" y="0"/>
                  </a:lnTo>
                  <a:lnTo>
                    <a:pt x="15003" y="0"/>
                  </a:lnTo>
                  <a:lnTo>
                    <a:pt x="15003" y="1295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1" name="Shape 731"/>
            <p:cNvSpPr/>
            <p:nvPr/>
          </p:nvSpPr>
          <p:spPr>
            <a:xfrm>
              <a:off x="2162375" y="534625"/>
              <a:ext cx="146750" cy="113275"/>
            </a:xfrm>
            <a:custGeom>
              <a:pathLst>
                <a:path extrusionOk="0" fill="none" h="4531" w="587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2" name="Shape 732"/>
            <p:cNvSpPr/>
            <p:nvPr/>
          </p:nvSpPr>
          <p:spPr>
            <a:xfrm>
              <a:off x="1974225" y="468875"/>
              <a:ext cx="232600" cy="179025"/>
            </a:xfrm>
            <a:custGeom>
              <a:pathLst>
                <a:path extrusionOk="0" fill="none" h="7161" w="9304">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3" name="Shape 733"/>
            <p:cNvSpPr/>
            <p:nvPr/>
          </p:nvSpPr>
          <p:spPr>
            <a:xfrm>
              <a:off x="2169675" y="396425"/>
              <a:ext cx="97450" cy="97450"/>
            </a:xfrm>
            <a:custGeom>
              <a:pathLst>
                <a:path extrusionOk="0" fill="none" h="3898" w="3898">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4" name="Shape 734"/>
          <p:cNvSpPr/>
          <p:nvPr/>
        </p:nvSpPr>
        <p:spPr>
          <a:xfrm>
            <a:off x="2071920" y="386254"/>
            <a:ext cx="291717" cy="335738"/>
          </a:xfrm>
          <a:custGeom>
            <a:pathLst>
              <a:path extrusionOk="0" fill="none" h="15978" w="13883">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5" name="Shape 735"/>
          <p:cNvSpPr/>
          <p:nvPr/>
        </p:nvSpPr>
        <p:spPr>
          <a:xfrm>
            <a:off x="2656888" y="387284"/>
            <a:ext cx="251793" cy="333678"/>
          </a:xfrm>
          <a:custGeom>
            <a:pathLst>
              <a:path extrusionOk="0" fill="none" h="15880" w="11983">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36" name="Shape 736"/>
          <p:cNvGrpSpPr/>
          <p:nvPr/>
        </p:nvGrpSpPr>
        <p:grpSpPr>
          <a:xfrm>
            <a:off x="3744262" y="362185"/>
            <a:ext cx="336767" cy="383835"/>
            <a:chOff x="4630125" y="278900"/>
            <a:chExt cx="400675" cy="456675"/>
          </a:xfrm>
        </p:grpSpPr>
        <p:sp>
          <p:nvSpPr>
            <p:cNvPr id="737" name="Shape 737"/>
            <p:cNvSpPr/>
            <p:nvPr/>
          </p:nvSpPr>
          <p:spPr>
            <a:xfrm>
              <a:off x="4659350" y="328825"/>
              <a:ext cx="371450" cy="96850"/>
            </a:xfrm>
            <a:custGeom>
              <a:pathLst>
                <a:path extrusionOk="0" fill="none" h="3874" w="14858">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8" name="Shape 738"/>
            <p:cNvSpPr/>
            <p:nvPr/>
          </p:nvSpPr>
          <p:spPr>
            <a:xfrm>
              <a:off x="4630125" y="452425"/>
              <a:ext cx="371450" cy="96850"/>
            </a:xfrm>
            <a:custGeom>
              <a:pathLst>
                <a:path extrusionOk="0" fill="none" h="3874" w="14858">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9" name="Shape 739"/>
            <p:cNvSpPr/>
            <p:nvPr/>
          </p:nvSpPr>
          <p:spPr>
            <a:xfrm>
              <a:off x="4808525" y="278900"/>
              <a:ext cx="43875" cy="49950"/>
            </a:xfrm>
            <a:custGeom>
              <a:pathLst>
                <a:path extrusionOk="0" fill="none" h="1998" w="1755">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0" name="Shape 740"/>
            <p:cNvSpPr/>
            <p:nvPr/>
          </p:nvSpPr>
          <p:spPr>
            <a:xfrm>
              <a:off x="4808525" y="549250"/>
              <a:ext cx="43875" cy="186325"/>
            </a:xfrm>
            <a:custGeom>
              <a:pathLst>
                <a:path extrusionOk="0" fill="none" h="7453" w="1755">
                  <a:moveTo>
                    <a:pt x="1" y="0"/>
                  </a:moveTo>
                  <a:lnTo>
                    <a:pt x="1" y="7453"/>
                  </a:lnTo>
                  <a:lnTo>
                    <a:pt x="1754" y="7453"/>
                  </a:lnTo>
                  <a:lnTo>
                    <a:pt x="1754" y="0"/>
                  </a:lnTo>
                  <a:lnTo>
                    <a:pt x="1"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41" name="Shape 741"/>
          <p:cNvSpPr/>
          <p:nvPr/>
        </p:nvSpPr>
        <p:spPr>
          <a:xfrm>
            <a:off x="4284851" y="385750"/>
            <a:ext cx="385895" cy="336746"/>
          </a:xfrm>
          <a:custGeom>
            <a:pathLst>
              <a:path extrusionOk="0" fill="none" h="16026" w="18365">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42" name="Shape 742"/>
          <p:cNvGrpSpPr/>
          <p:nvPr/>
        </p:nvGrpSpPr>
        <p:grpSpPr>
          <a:xfrm>
            <a:off x="353874" y="908741"/>
            <a:ext cx="342882" cy="418128"/>
            <a:chOff x="596350" y="929175"/>
            <a:chExt cx="407950" cy="497475"/>
          </a:xfrm>
        </p:grpSpPr>
        <p:sp>
          <p:nvSpPr>
            <p:cNvPr id="743" name="Shape 743"/>
            <p:cNvSpPr/>
            <p:nvPr/>
          </p:nvSpPr>
          <p:spPr>
            <a:xfrm>
              <a:off x="596350" y="953550"/>
              <a:ext cx="387250" cy="473100"/>
            </a:xfrm>
            <a:custGeom>
              <a:pathLst>
                <a:path extrusionOk="0" fill="none" h="18924" w="1549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4" name="Shape 744"/>
            <p:cNvSpPr/>
            <p:nvPr/>
          </p:nvSpPr>
          <p:spPr>
            <a:xfrm>
              <a:off x="626775" y="929175"/>
              <a:ext cx="377525" cy="462775"/>
            </a:xfrm>
            <a:custGeom>
              <a:pathLst>
                <a:path extrusionOk="0" fill="none" h="18511" w="15101">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5" name="Shape 745"/>
            <p:cNvSpPr/>
            <p:nvPr/>
          </p:nvSpPr>
          <p:spPr>
            <a:xfrm>
              <a:off x="688900" y="1256150"/>
              <a:ext cx="133975" cy="25"/>
            </a:xfrm>
            <a:custGeom>
              <a:pathLst>
                <a:path extrusionOk="0" fill="none" h="1" w="5359">
                  <a:moveTo>
                    <a:pt x="5358"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6" name="Shape 746"/>
            <p:cNvSpPr/>
            <p:nvPr/>
          </p:nvSpPr>
          <p:spPr>
            <a:xfrm>
              <a:off x="688900" y="1201350"/>
              <a:ext cx="255750" cy="25"/>
            </a:xfrm>
            <a:custGeom>
              <a:pathLst>
                <a:path extrusionOk="0" fill="none" h="1" w="10230">
                  <a:moveTo>
                    <a:pt x="1022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7" name="Shape 747"/>
            <p:cNvSpPr/>
            <p:nvPr/>
          </p:nvSpPr>
          <p:spPr>
            <a:xfrm>
              <a:off x="688900" y="1145950"/>
              <a:ext cx="255750" cy="25"/>
            </a:xfrm>
            <a:custGeom>
              <a:pathLst>
                <a:path extrusionOk="0" fill="none" h="1" w="10230">
                  <a:moveTo>
                    <a:pt x="10229"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8" name="Shape 748"/>
            <p:cNvSpPr/>
            <p:nvPr/>
          </p:nvSpPr>
          <p:spPr>
            <a:xfrm>
              <a:off x="688900" y="1090525"/>
              <a:ext cx="255750" cy="25"/>
            </a:xfrm>
            <a:custGeom>
              <a:pathLst>
                <a:path extrusionOk="0" fill="none" h="1" w="10230">
                  <a:moveTo>
                    <a:pt x="1022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9" name="Shape 749"/>
            <p:cNvSpPr/>
            <p:nvPr/>
          </p:nvSpPr>
          <p:spPr>
            <a:xfrm>
              <a:off x="920250" y="929175"/>
              <a:ext cx="84050" cy="84050"/>
            </a:xfrm>
            <a:custGeom>
              <a:pathLst>
                <a:path extrusionOk="0" fill="none" h="3362" w="3362">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50" name="Shape 750"/>
          <p:cNvGrpSpPr/>
          <p:nvPr/>
        </p:nvGrpSpPr>
        <p:grpSpPr>
          <a:xfrm>
            <a:off x="1478190" y="969656"/>
            <a:ext cx="349060" cy="298882"/>
            <a:chOff x="1934025" y="1001650"/>
            <a:chExt cx="415300" cy="355600"/>
          </a:xfrm>
        </p:grpSpPr>
        <p:sp>
          <p:nvSpPr>
            <p:cNvPr id="751" name="Shape 751"/>
            <p:cNvSpPr/>
            <p:nvPr/>
          </p:nvSpPr>
          <p:spPr>
            <a:xfrm>
              <a:off x="1934025" y="1303650"/>
              <a:ext cx="207650" cy="53600"/>
            </a:xfrm>
            <a:custGeom>
              <a:pathLst>
                <a:path extrusionOk="0" fill="none" h="2144" w="8306">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2" name="Shape 752"/>
            <p:cNvSpPr/>
            <p:nvPr/>
          </p:nvSpPr>
          <p:spPr>
            <a:xfrm>
              <a:off x="2141650" y="1303650"/>
              <a:ext cx="207675" cy="53600"/>
            </a:xfrm>
            <a:custGeom>
              <a:pathLst>
                <a:path extrusionOk="0" fill="none" h="2144" w="8307">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3" name="Shape 753"/>
            <p:cNvSpPr/>
            <p:nvPr/>
          </p:nvSpPr>
          <p:spPr>
            <a:xfrm>
              <a:off x="1934025" y="1001650"/>
              <a:ext cx="207650" cy="331250"/>
            </a:xfrm>
            <a:custGeom>
              <a:pathLst>
                <a:path extrusionOk="0" fill="none" h="13250" w="8306">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4" name="Shape 754"/>
            <p:cNvSpPr/>
            <p:nvPr/>
          </p:nvSpPr>
          <p:spPr>
            <a:xfrm>
              <a:off x="2141650" y="1001650"/>
              <a:ext cx="207675" cy="331250"/>
            </a:xfrm>
            <a:custGeom>
              <a:pathLst>
                <a:path extrusionOk="0" fill="none" h="13250" w="8307">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55" name="Shape 755"/>
          <p:cNvSpPr/>
          <p:nvPr/>
        </p:nvSpPr>
        <p:spPr>
          <a:xfrm>
            <a:off x="2042249" y="944598"/>
            <a:ext cx="351077" cy="349039"/>
          </a:xfrm>
          <a:custGeom>
            <a:pathLst>
              <a:path extrusionOk="0" fill="none" h="16611" w="16708">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6" name="Shape 756"/>
          <p:cNvSpPr/>
          <p:nvPr/>
        </p:nvSpPr>
        <p:spPr>
          <a:xfrm>
            <a:off x="2607759" y="961997"/>
            <a:ext cx="350068" cy="314242"/>
          </a:xfrm>
          <a:custGeom>
            <a:pathLst>
              <a:path extrusionOk="0" fill="none" h="14955" w="1666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7" name="Shape 757"/>
          <p:cNvSpPr/>
          <p:nvPr/>
        </p:nvSpPr>
        <p:spPr>
          <a:xfrm>
            <a:off x="3177871" y="964561"/>
            <a:ext cx="339835" cy="309115"/>
          </a:xfrm>
          <a:custGeom>
            <a:pathLst>
              <a:path extrusionOk="0" fill="none" h="14711" w="16173">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8" name="Shape 758"/>
          <p:cNvSpPr/>
          <p:nvPr/>
        </p:nvSpPr>
        <p:spPr>
          <a:xfrm>
            <a:off x="3754139" y="967629"/>
            <a:ext cx="317310" cy="302979"/>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59" name="Shape 759"/>
          <p:cNvGrpSpPr/>
          <p:nvPr/>
        </p:nvGrpSpPr>
        <p:grpSpPr>
          <a:xfrm>
            <a:off x="4302585" y="947131"/>
            <a:ext cx="350068" cy="350573"/>
            <a:chOff x="5294400" y="974850"/>
            <a:chExt cx="416500" cy="417100"/>
          </a:xfrm>
        </p:grpSpPr>
        <p:sp>
          <p:nvSpPr>
            <p:cNvPr id="760" name="Shape 760"/>
            <p:cNvSpPr/>
            <p:nvPr/>
          </p:nvSpPr>
          <p:spPr>
            <a:xfrm>
              <a:off x="5325450" y="997975"/>
              <a:ext cx="151650" cy="154700"/>
            </a:xfrm>
            <a:custGeom>
              <a:pathLst>
                <a:path extrusionOk="0" fill="none" h="6188" w="6066">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1" name="Shape 761"/>
            <p:cNvSpPr/>
            <p:nvPr/>
          </p:nvSpPr>
          <p:spPr>
            <a:xfrm>
              <a:off x="5294400" y="974850"/>
              <a:ext cx="416500" cy="417100"/>
            </a:xfrm>
            <a:custGeom>
              <a:pathLst>
                <a:path extrusionOk="0" fill="none" h="16684" w="1666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62" name="Shape 762"/>
          <p:cNvGrpSpPr/>
          <p:nvPr/>
        </p:nvGrpSpPr>
        <p:grpSpPr>
          <a:xfrm>
            <a:off x="4825607" y="907732"/>
            <a:ext cx="433992" cy="422729"/>
            <a:chOff x="5916675" y="927975"/>
            <a:chExt cx="516350" cy="502950"/>
          </a:xfrm>
        </p:grpSpPr>
        <p:sp>
          <p:nvSpPr>
            <p:cNvPr id="763" name="Shape 763"/>
            <p:cNvSpPr/>
            <p:nvPr/>
          </p:nvSpPr>
          <p:spPr>
            <a:xfrm>
              <a:off x="5916675" y="927975"/>
              <a:ext cx="516350" cy="502950"/>
            </a:xfrm>
            <a:custGeom>
              <a:pathLst>
                <a:path extrusionOk="0" fill="none" h="20118" w="20654">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4" name="Shape 764"/>
            <p:cNvSpPr/>
            <p:nvPr/>
          </p:nvSpPr>
          <p:spPr>
            <a:xfrm>
              <a:off x="6006800" y="1011375"/>
              <a:ext cx="336125" cy="336125"/>
            </a:xfrm>
            <a:custGeom>
              <a:pathLst>
                <a:path extrusionOk="0" fill="none" h="13445" w="13445">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65" name="Shape 765"/>
          <p:cNvGrpSpPr/>
          <p:nvPr/>
        </p:nvGrpSpPr>
        <p:grpSpPr>
          <a:xfrm>
            <a:off x="327251" y="1557145"/>
            <a:ext cx="391001" cy="264085"/>
            <a:chOff x="564675" y="1700625"/>
            <a:chExt cx="465200" cy="314200"/>
          </a:xfrm>
        </p:grpSpPr>
        <p:sp>
          <p:nvSpPr>
            <p:cNvPr id="766" name="Shape 766"/>
            <p:cNvSpPr/>
            <p:nvPr/>
          </p:nvSpPr>
          <p:spPr>
            <a:xfrm>
              <a:off x="564675" y="1700625"/>
              <a:ext cx="465200" cy="29250"/>
            </a:xfrm>
            <a:custGeom>
              <a:pathLst>
                <a:path extrusionOk="0" fill="none" h="1170" w="18608">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7" name="Shape 767"/>
            <p:cNvSpPr/>
            <p:nvPr/>
          </p:nvSpPr>
          <p:spPr>
            <a:xfrm>
              <a:off x="564675" y="1732300"/>
              <a:ext cx="465200" cy="272175"/>
            </a:xfrm>
            <a:custGeom>
              <a:pathLst>
                <a:path extrusionOk="0" fill="none" h="10887" w="18608">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8" name="Shape 768"/>
            <p:cNvSpPr/>
            <p:nvPr/>
          </p:nvSpPr>
          <p:spPr>
            <a:xfrm>
              <a:off x="572600" y="2014200"/>
              <a:ext cx="449375" cy="625"/>
            </a:xfrm>
            <a:custGeom>
              <a:pathLst>
                <a:path extrusionOk="0" fill="none" h="25" w="17975">
                  <a:moveTo>
                    <a:pt x="0" y="0"/>
                  </a:moveTo>
                  <a:lnTo>
                    <a:pt x="0" y="0"/>
                  </a:lnTo>
                  <a:lnTo>
                    <a:pt x="98" y="25"/>
                  </a:lnTo>
                  <a:lnTo>
                    <a:pt x="171" y="25"/>
                  </a:lnTo>
                  <a:lnTo>
                    <a:pt x="17804" y="25"/>
                  </a:lnTo>
                  <a:lnTo>
                    <a:pt x="17804" y="25"/>
                  </a:lnTo>
                  <a:lnTo>
                    <a:pt x="17877" y="25"/>
                  </a:lnTo>
                  <a:lnTo>
                    <a:pt x="1797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69" name="Shape 769"/>
          <p:cNvGrpSpPr/>
          <p:nvPr/>
        </p:nvGrpSpPr>
        <p:grpSpPr>
          <a:xfrm>
            <a:off x="892235" y="1492657"/>
            <a:ext cx="391001" cy="382827"/>
            <a:chOff x="1236875" y="1623900"/>
            <a:chExt cx="465200" cy="455475"/>
          </a:xfrm>
        </p:grpSpPr>
        <p:sp>
          <p:nvSpPr>
            <p:cNvPr id="770" name="Shape 770"/>
            <p:cNvSpPr/>
            <p:nvPr/>
          </p:nvSpPr>
          <p:spPr>
            <a:xfrm>
              <a:off x="1236875" y="1623900"/>
              <a:ext cx="465200" cy="445125"/>
            </a:xfrm>
            <a:custGeom>
              <a:pathLst>
                <a:path extrusionOk="0" fill="none" h="17805" w="18608">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1" name="Shape 771"/>
            <p:cNvSpPr/>
            <p:nvPr/>
          </p:nvSpPr>
          <p:spPr>
            <a:xfrm>
              <a:off x="1244800" y="2078750"/>
              <a:ext cx="449375" cy="625"/>
            </a:xfrm>
            <a:custGeom>
              <a:pathLst>
                <a:path extrusionOk="0" fill="none" h="25" w="17975">
                  <a:moveTo>
                    <a:pt x="0" y="0"/>
                  </a:moveTo>
                  <a:lnTo>
                    <a:pt x="0" y="0"/>
                  </a:lnTo>
                  <a:lnTo>
                    <a:pt x="98" y="0"/>
                  </a:lnTo>
                  <a:lnTo>
                    <a:pt x="171" y="24"/>
                  </a:lnTo>
                  <a:lnTo>
                    <a:pt x="17804" y="24"/>
                  </a:lnTo>
                  <a:lnTo>
                    <a:pt x="17804" y="24"/>
                  </a:lnTo>
                  <a:lnTo>
                    <a:pt x="17877" y="0"/>
                  </a:lnTo>
                  <a:lnTo>
                    <a:pt x="1797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2" name="Shape 772"/>
            <p:cNvSpPr/>
            <p:nvPr/>
          </p:nvSpPr>
          <p:spPr>
            <a:xfrm>
              <a:off x="1236875" y="1791950"/>
              <a:ext cx="465200" cy="171725"/>
            </a:xfrm>
            <a:custGeom>
              <a:pathLst>
                <a:path extrusionOk="0" fill="none" h="6869" w="18608">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3" name="Shape 773"/>
            <p:cNvSpPr/>
            <p:nvPr/>
          </p:nvSpPr>
          <p:spPr>
            <a:xfrm>
              <a:off x="1330025" y="1750550"/>
              <a:ext cx="278900" cy="110850"/>
            </a:xfrm>
            <a:custGeom>
              <a:pathLst>
                <a:path extrusionOk="0" fill="none" h="4434" w="11156">
                  <a:moveTo>
                    <a:pt x="1" y="4433"/>
                  </a:moveTo>
                  <a:lnTo>
                    <a:pt x="1" y="1"/>
                  </a:lnTo>
                  <a:lnTo>
                    <a:pt x="11155" y="1"/>
                  </a:lnTo>
                  <a:lnTo>
                    <a:pt x="11155" y="443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4" name="Shape 774"/>
            <p:cNvSpPr/>
            <p:nvPr/>
          </p:nvSpPr>
          <p:spPr>
            <a:xfrm>
              <a:off x="1402500" y="1810225"/>
              <a:ext cx="133975" cy="25"/>
            </a:xfrm>
            <a:custGeom>
              <a:pathLst>
                <a:path extrusionOk="0" fill="none" h="1" w="5359">
                  <a:moveTo>
                    <a:pt x="0" y="0"/>
                  </a:moveTo>
                  <a:lnTo>
                    <a:pt x="535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5" name="Shape 775"/>
            <p:cNvSpPr/>
            <p:nvPr/>
          </p:nvSpPr>
          <p:spPr>
            <a:xfrm>
              <a:off x="1402500" y="1844325"/>
              <a:ext cx="133975" cy="25"/>
            </a:xfrm>
            <a:custGeom>
              <a:pathLst>
                <a:path extrusionOk="0" fill="none" h="1" w="5359">
                  <a:moveTo>
                    <a:pt x="0" y="0"/>
                  </a:moveTo>
                  <a:lnTo>
                    <a:pt x="535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6" name="Shape 776"/>
            <p:cNvSpPr/>
            <p:nvPr/>
          </p:nvSpPr>
          <p:spPr>
            <a:xfrm>
              <a:off x="1402500" y="1878425"/>
              <a:ext cx="85250" cy="25"/>
            </a:xfrm>
            <a:custGeom>
              <a:pathLst>
                <a:path extrusionOk="0" fill="none" h="1" w="3410">
                  <a:moveTo>
                    <a:pt x="0" y="0"/>
                  </a:moveTo>
                  <a:lnTo>
                    <a:pt x="341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77" name="Shape 777"/>
          <p:cNvGrpSpPr/>
          <p:nvPr/>
        </p:nvGrpSpPr>
        <p:grpSpPr>
          <a:xfrm>
            <a:off x="1469490" y="1500852"/>
            <a:ext cx="366458" cy="366437"/>
            <a:chOff x="1923675" y="1633650"/>
            <a:chExt cx="436000" cy="435975"/>
          </a:xfrm>
        </p:grpSpPr>
        <p:sp>
          <p:nvSpPr>
            <p:cNvPr id="778" name="Shape 778"/>
            <p:cNvSpPr/>
            <p:nvPr/>
          </p:nvSpPr>
          <p:spPr>
            <a:xfrm>
              <a:off x="2209250" y="1633650"/>
              <a:ext cx="150425" cy="150425"/>
            </a:xfrm>
            <a:custGeom>
              <a:pathLst>
                <a:path extrusionOk="0" fill="none" h="6017" w="6017">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79" name="Shape 779"/>
            <p:cNvSpPr/>
            <p:nvPr/>
          </p:nvSpPr>
          <p:spPr>
            <a:xfrm>
              <a:off x="2019900" y="1757250"/>
              <a:ext cx="261825" cy="261850"/>
            </a:xfrm>
            <a:custGeom>
              <a:pathLst>
                <a:path extrusionOk="0" fill="none" h="10474" w="10473">
                  <a:moveTo>
                    <a:pt x="10473" y="1"/>
                  </a:moveTo>
                  <a:lnTo>
                    <a:pt x="0" y="104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0" name="Shape 780"/>
            <p:cNvSpPr/>
            <p:nvPr/>
          </p:nvSpPr>
          <p:spPr>
            <a:xfrm>
              <a:off x="1923675" y="1681150"/>
              <a:ext cx="388500" cy="388475"/>
            </a:xfrm>
            <a:custGeom>
              <a:pathLst>
                <a:path extrusionOk="0" fill="none" h="15539" w="1554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1" name="Shape 781"/>
            <p:cNvSpPr/>
            <p:nvPr/>
          </p:nvSpPr>
          <p:spPr>
            <a:xfrm>
              <a:off x="1974225" y="1711575"/>
              <a:ext cx="261825" cy="261850"/>
            </a:xfrm>
            <a:custGeom>
              <a:pathLst>
                <a:path extrusionOk="0" fill="none" h="10474" w="10473">
                  <a:moveTo>
                    <a:pt x="0" y="10474"/>
                  </a:moveTo>
                  <a:lnTo>
                    <a:pt x="1047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2" name="Shape 782"/>
            <p:cNvSpPr/>
            <p:nvPr/>
          </p:nvSpPr>
          <p:spPr>
            <a:xfrm>
              <a:off x="1934650" y="2014200"/>
              <a:ext cx="44475" cy="44475"/>
            </a:xfrm>
            <a:custGeom>
              <a:pathLst>
                <a:path extrusionOk="0" fill="none" h="1779" w="1779">
                  <a:moveTo>
                    <a:pt x="1778" y="1778"/>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3" name="Shape 783"/>
            <p:cNvSpPr/>
            <p:nvPr/>
          </p:nvSpPr>
          <p:spPr>
            <a:xfrm>
              <a:off x="1944375" y="1947225"/>
              <a:ext cx="101725" cy="101700"/>
            </a:xfrm>
            <a:custGeom>
              <a:pathLst>
                <a:path extrusionOk="0" fill="none" h="4068" w="4069">
                  <a:moveTo>
                    <a:pt x="1" y="49"/>
                  </a:moveTo>
                  <a:lnTo>
                    <a:pt x="1" y="49"/>
                  </a:lnTo>
                  <a:lnTo>
                    <a:pt x="25" y="0"/>
                  </a:lnTo>
                  <a:lnTo>
                    <a:pt x="25" y="0"/>
                  </a:lnTo>
                  <a:lnTo>
                    <a:pt x="4068" y="4043"/>
                  </a:lnTo>
                  <a:lnTo>
                    <a:pt x="4068" y="4043"/>
                  </a:lnTo>
                  <a:lnTo>
                    <a:pt x="4068" y="4043"/>
                  </a:lnTo>
                  <a:lnTo>
                    <a:pt x="4020" y="406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84" name="Shape 784"/>
          <p:cNvGrpSpPr/>
          <p:nvPr/>
        </p:nvGrpSpPr>
        <p:grpSpPr>
          <a:xfrm>
            <a:off x="2032941" y="1499318"/>
            <a:ext cx="369505" cy="369505"/>
            <a:chOff x="2594050" y="1631825"/>
            <a:chExt cx="439625" cy="439625"/>
          </a:xfrm>
        </p:grpSpPr>
        <p:sp>
          <p:nvSpPr>
            <p:cNvPr id="785" name="Shape 785"/>
            <p:cNvSpPr/>
            <p:nvPr/>
          </p:nvSpPr>
          <p:spPr>
            <a:xfrm>
              <a:off x="2594050" y="1883300"/>
              <a:ext cx="188175" cy="188150"/>
            </a:xfrm>
            <a:custGeom>
              <a:pathLst>
                <a:path extrusionOk="0" fill="none" h="7526" w="7527">
                  <a:moveTo>
                    <a:pt x="5992" y="0"/>
                  </a:moveTo>
                  <a:lnTo>
                    <a:pt x="537" y="6430"/>
                  </a:lnTo>
                  <a:lnTo>
                    <a:pt x="1" y="7526"/>
                  </a:lnTo>
                  <a:lnTo>
                    <a:pt x="1097" y="6990"/>
                  </a:lnTo>
                  <a:lnTo>
                    <a:pt x="7526" y="1534"/>
                  </a:lnTo>
                  <a:lnTo>
                    <a:pt x="5992"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6" name="Shape 786"/>
            <p:cNvSpPr/>
            <p:nvPr/>
          </p:nvSpPr>
          <p:spPr>
            <a:xfrm>
              <a:off x="2857700" y="1631825"/>
              <a:ext cx="175975" cy="176000"/>
            </a:xfrm>
            <a:custGeom>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7" name="Shape 787"/>
            <p:cNvSpPr/>
            <p:nvPr/>
          </p:nvSpPr>
          <p:spPr>
            <a:xfrm>
              <a:off x="2662850" y="1699400"/>
              <a:ext cx="303250" cy="303250"/>
            </a:xfrm>
            <a:custGeom>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8" name="Shape 788"/>
            <p:cNvSpPr/>
            <p:nvPr/>
          </p:nvSpPr>
          <p:spPr>
            <a:xfrm>
              <a:off x="2801675" y="1740825"/>
              <a:ext cx="49950" cy="49950"/>
            </a:xfrm>
            <a:custGeom>
              <a:pathLst>
                <a:path extrusionOk="0" fill="none" h="1998" w="1998">
                  <a:moveTo>
                    <a:pt x="1" y="1997"/>
                  </a:moveTo>
                  <a:lnTo>
                    <a:pt x="199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89" name="Shape 789"/>
          <p:cNvSpPr/>
          <p:nvPr/>
        </p:nvSpPr>
        <p:spPr>
          <a:xfrm>
            <a:off x="2614399" y="1515740"/>
            <a:ext cx="336767" cy="336767"/>
          </a:xfrm>
          <a:custGeom>
            <a:pathLst>
              <a:path extrusionOk="0" fill="none" h="16027" w="16027">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790" name="Shape 790"/>
          <p:cNvGrpSpPr/>
          <p:nvPr/>
        </p:nvGrpSpPr>
        <p:grpSpPr>
          <a:xfrm>
            <a:off x="3197706" y="1471687"/>
            <a:ext cx="299911" cy="424768"/>
            <a:chOff x="3979850" y="1598950"/>
            <a:chExt cx="356825" cy="505375"/>
          </a:xfrm>
        </p:grpSpPr>
        <p:sp>
          <p:nvSpPr>
            <p:cNvPr id="791" name="Shape 791"/>
            <p:cNvSpPr/>
            <p:nvPr/>
          </p:nvSpPr>
          <p:spPr>
            <a:xfrm>
              <a:off x="3979850" y="1602600"/>
              <a:ext cx="44475" cy="501725"/>
            </a:xfrm>
            <a:custGeom>
              <a:pathLst>
                <a:path extrusionOk="0" fill="none" h="20069" w="1779">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2" name="Shape 792"/>
            <p:cNvSpPr/>
            <p:nvPr/>
          </p:nvSpPr>
          <p:spPr>
            <a:xfrm>
              <a:off x="4037075" y="1598950"/>
              <a:ext cx="299600" cy="228950"/>
            </a:xfrm>
            <a:custGeom>
              <a:pathLst>
                <a:path extrusionOk="0" fill="none" h="9158" w="11984">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93" name="Shape 793"/>
          <p:cNvGrpSpPr/>
          <p:nvPr/>
        </p:nvGrpSpPr>
        <p:grpSpPr>
          <a:xfrm>
            <a:off x="3715096" y="1562776"/>
            <a:ext cx="395098" cy="242589"/>
            <a:chOff x="4595425" y="1707325"/>
            <a:chExt cx="470075" cy="288625"/>
          </a:xfrm>
        </p:grpSpPr>
        <p:sp>
          <p:nvSpPr>
            <p:cNvPr id="794" name="Shape 794"/>
            <p:cNvSpPr/>
            <p:nvPr/>
          </p:nvSpPr>
          <p:spPr>
            <a:xfrm>
              <a:off x="4809750" y="1707325"/>
              <a:ext cx="41425" cy="41425"/>
            </a:xfrm>
            <a:custGeom>
              <a:pathLst>
                <a:path extrusionOk="0" fill="none" h="1657" w="1657">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5" name="Shape 795"/>
            <p:cNvSpPr/>
            <p:nvPr/>
          </p:nvSpPr>
          <p:spPr>
            <a:xfrm>
              <a:off x="5024075" y="1761525"/>
              <a:ext cx="41425" cy="41425"/>
            </a:xfrm>
            <a:custGeom>
              <a:pathLst>
                <a:path extrusionOk="0" fill="none" h="1657" w="1657">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6" name="Shape 796"/>
            <p:cNvSpPr/>
            <p:nvPr/>
          </p:nvSpPr>
          <p:spPr>
            <a:xfrm>
              <a:off x="4628900" y="1760300"/>
              <a:ext cx="403100" cy="177825"/>
            </a:xfrm>
            <a:custGeom>
              <a:pathLst>
                <a:path extrusionOk="0" fill="none" h="7113" w="16124">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7" name="Shape 797"/>
            <p:cNvSpPr/>
            <p:nvPr/>
          </p:nvSpPr>
          <p:spPr>
            <a:xfrm>
              <a:off x="4595425" y="1761525"/>
              <a:ext cx="41425" cy="41425"/>
            </a:xfrm>
            <a:custGeom>
              <a:pathLst>
                <a:path extrusionOk="0" fill="none" h="1657" w="1657">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8" name="Shape 798"/>
            <p:cNvSpPr/>
            <p:nvPr/>
          </p:nvSpPr>
          <p:spPr>
            <a:xfrm>
              <a:off x="4667275" y="1951475"/>
              <a:ext cx="326375" cy="44475"/>
            </a:xfrm>
            <a:custGeom>
              <a:pathLst>
                <a:path extrusionOk="0" fill="none" h="1779" w="13055">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99" name="Shape 799"/>
          <p:cNvGrpSpPr/>
          <p:nvPr/>
        </p:nvGrpSpPr>
        <p:grpSpPr>
          <a:xfrm>
            <a:off x="4299013" y="1503416"/>
            <a:ext cx="357234" cy="361310"/>
            <a:chOff x="5290150" y="1636700"/>
            <a:chExt cx="425025" cy="429875"/>
          </a:xfrm>
        </p:grpSpPr>
        <p:sp>
          <p:nvSpPr>
            <p:cNvPr id="800" name="Shape 800"/>
            <p:cNvSpPr/>
            <p:nvPr/>
          </p:nvSpPr>
          <p:spPr>
            <a:xfrm>
              <a:off x="5396700" y="1939925"/>
              <a:ext cx="211900" cy="126650"/>
            </a:xfrm>
            <a:custGeom>
              <a:pathLst>
                <a:path extrusionOk="0" fill="none" h="5066" w="8476">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1" name="Shape 801"/>
            <p:cNvSpPr/>
            <p:nvPr/>
          </p:nvSpPr>
          <p:spPr>
            <a:xfrm>
              <a:off x="5290150" y="1636700"/>
              <a:ext cx="425025" cy="294100"/>
            </a:xfrm>
            <a:custGeom>
              <a:pathLst>
                <a:path extrusionOk="0" fill="none" h="11764" w="17001">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02" name="Shape 802"/>
          <p:cNvGrpSpPr/>
          <p:nvPr/>
        </p:nvGrpSpPr>
        <p:grpSpPr>
          <a:xfrm>
            <a:off x="4862967" y="1492657"/>
            <a:ext cx="359272" cy="376691"/>
            <a:chOff x="5961125" y="1623900"/>
            <a:chExt cx="427450" cy="448175"/>
          </a:xfrm>
        </p:grpSpPr>
        <p:sp>
          <p:nvSpPr>
            <p:cNvPr id="803" name="Shape 803"/>
            <p:cNvSpPr/>
            <p:nvPr/>
          </p:nvSpPr>
          <p:spPr>
            <a:xfrm>
              <a:off x="5961125" y="1678700"/>
              <a:ext cx="376925" cy="376925"/>
            </a:xfrm>
            <a:custGeom>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4" name="Shape 804"/>
            <p:cNvSpPr/>
            <p:nvPr/>
          </p:nvSpPr>
          <p:spPr>
            <a:xfrm>
              <a:off x="6009825" y="1727425"/>
              <a:ext cx="279500" cy="279500"/>
            </a:xfrm>
            <a:custGeom>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5" name="Shape 805"/>
            <p:cNvSpPr/>
            <p:nvPr/>
          </p:nvSpPr>
          <p:spPr>
            <a:xfrm>
              <a:off x="6107250" y="1824850"/>
              <a:ext cx="84650" cy="84650"/>
            </a:xfrm>
            <a:custGeom>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6" name="Shape 806"/>
            <p:cNvSpPr/>
            <p:nvPr/>
          </p:nvSpPr>
          <p:spPr>
            <a:xfrm>
              <a:off x="6058550" y="1776125"/>
              <a:ext cx="182075" cy="182075"/>
            </a:xfrm>
            <a:custGeom>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7" name="Shape 807"/>
            <p:cNvSpPr/>
            <p:nvPr/>
          </p:nvSpPr>
          <p:spPr>
            <a:xfrm>
              <a:off x="5971475" y="2001400"/>
              <a:ext cx="74925" cy="70675"/>
            </a:xfrm>
            <a:custGeom>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8" name="Shape 808"/>
            <p:cNvSpPr/>
            <p:nvPr/>
          </p:nvSpPr>
          <p:spPr>
            <a:xfrm>
              <a:off x="6253375" y="2001400"/>
              <a:ext cx="74325" cy="70675"/>
            </a:xfrm>
            <a:custGeom>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9" name="Shape 809"/>
            <p:cNvSpPr/>
            <p:nvPr/>
          </p:nvSpPr>
          <p:spPr>
            <a:xfrm>
              <a:off x="6137700" y="1623900"/>
              <a:ext cx="250875" cy="255150"/>
            </a:xfrm>
            <a:custGeom>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10" name="Shape 810"/>
          <p:cNvGrpSpPr/>
          <p:nvPr/>
        </p:nvGrpSpPr>
        <p:grpSpPr>
          <a:xfrm>
            <a:off x="5415659" y="1502386"/>
            <a:ext cx="383835" cy="363369"/>
            <a:chOff x="6618700" y="1635475"/>
            <a:chExt cx="456675" cy="432325"/>
          </a:xfrm>
        </p:grpSpPr>
        <p:sp>
          <p:nvSpPr>
            <p:cNvPr id="811" name="Shape 811"/>
            <p:cNvSpPr/>
            <p:nvPr/>
          </p:nvSpPr>
          <p:spPr>
            <a:xfrm>
              <a:off x="6663775" y="1904000"/>
              <a:ext cx="117525" cy="163800"/>
            </a:xfrm>
            <a:custGeom>
              <a:pathLst>
                <a:path extrusionOk="0" fill="none" h="6552" w="4701">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2" name="Shape 812"/>
            <p:cNvSpPr/>
            <p:nvPr/>
          </p:nvSpPr>
          <p:spPr>
            <a:xfrm>
              <a:off x="7046125" y="1775525"/>
              <a:ext cx="29250" cy="99275"/>
            </a:xfrm>
            <a:custGeom>
              <a:pathLst>
                <a:path extrusionOk="0" fill="none" h="3971" w="117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3" name="Shape 813"/>
            <p:cNvSpPr/>
            <p:nvPr/>
          </p:nvSpPr>
          <p:spPr>
            <a:xfrm>
              <a:off x="6618700" y="1751775"/>
              <a:ext cx="96850" cy="146750"/>
            </a:xfrm>
            <a:custGeom>
              <a:pathLst>
                <a:path extrusionOk="0" fill="none" h="5870" w="3874">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4" name="Shape 814"/>
            <p:cNvSpPr/>
            <p:nvPr/>
          </p:nvSpPr>
          <p:spPr>
            <a:xfrm>
              <a:off x="6721600" y="1660450"/>
              <a:ext cx="278900" cy="329425"/>
            </a:xfrm>
            <a:custGeom>
              <a:pathLst>
                <a:path extrusionOk="0" fill="none" h="13177" w="11156">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5" name="Shape 815"/>
            <p:cNvSpPr/>
            <p:nvPr/>
          </p:nvSpPr>
          <p:spPr>
            <a:xfrm>
              <a:off x="7006550" y="1635475"/>
              <a:ext cx="34750" cy="378750"/>
            </a:xfrm>
            <a:custGeom>
              <a:pathLst>
                <a:path extrusionOk="0" fill="none" h="15150" w="139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16" name="Shape 816"/>
          <p:cNvGrpSpPr/>
          <p:nvPr/>
        </p:nvGrpSpPr>
        <p:grpSpPr>
          <a:xfrm>
            <a:off x="370747" y="2085798"/>
            <a:ext cx="304009" cy="326513"/>
            <a:chOff x="616425" y="2329600"/>
            <a:chExt cx="361700" cy="388475"/>
          </a:xfrm>
        </p:grpSpPr>
        <p:sp>
          <p:nvSpPr>
            <p:cNvPr id="817" name="Shape 817"/>
            <p:cNvSpPr/>
            <p:nvPr/>
          </p:nvSpPr>
          <p:spPr>
            <a:xfrm>
              <a:off x="616425" y="2329600"/>
              <a:ext cx="361700" cy="388475"/>
            </a:xfrm>
            <a:custGeom>
              <a:pathLst>
                <a:path extrusionOk="0" fill="none" h="15539" w="14468">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8" name="Shape 818"/>
            <p:cNvSpPr/>
            <p:nvPr/>
          </p:nvSpPr>
          <p:spPr>
            <a:xfrm>
              <a:off x="704725" y="2545750"/>
              <a:ext cx="185125" cy="25"/>
            </a:xfrm>
            <a:custGeom>
              <a:pathLst>
                <a:path extrusionOk="0" fill="none" h="1" w="7405">
                  <a:moveTo>
                    <a:pt x="7404"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9" name="Shape 819"/>
            <p:cNvSpPr/>
            <p:nvPr/>
          </p:nvSpPr>
          <p:spPr>
            <a:xfrm>
              <a:off x="811875" y="2626125"/>
              <a:ext cx="31075" cy="31075"/>
            </a:xfrm>
            <a:custGeom>
              <a:pathLst>
                <a:path extrusionOk="0" fill="none" h="1243" w="1243">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0" name="Shape 820"/>
            <p:cNvSpPr/>
            <p:nvPr/>
          </p:nvSpPr>
          <p:spPr>
            <a:xfrm>
              <a:off x="751000" y="2568275"/>
              <a:ext cx="54200" cy="53600"/>
            </a:xfrm>
            <a:custGeom>
              <a:pathLst>
                <a:path extrusionOk="0" fill="none" h="2144" w="2168">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1" name="Shape 821"/>
            <p:cNvSpPr/>
            <p:nvPr/>
          </p:nvSpPr>
          <p:spPr>
            <a:xfrm>
              <a:off x="769875" y="2662650"/>
              <a:ext cx="23775" cy="23775"/>
            </a:xfrm>
            <a:custGeom>
              <a:pathLst>
                <a:path extrusionOk="0" fill="none" h="951" w="951">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2" name="Shape 822"/>
            <p:cNvSpPr/>
            <p:nvPr/>
          </p:nvSpPr>
          <p:spPr>
            <a:xfrm>
              <a:off x="799700" y="2503125"/>
              <a:ext cx="24375" cy="23775"/>
            </a:xfrm>
            <a:custGeom>
              <a:pathLst>
                <a:path extrusionOk="0" fill="none" h="951" w="975">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3" name="Shape 823"/>
            <p:cNvSpPr/>
            <p:nvPr/>
          </p:nvSpPr>
          <p:spPr>
            <a:xfrm>
              <a:off x="766825" y="2388050"/>
              <a:ext cx="60925" cy="25"/>
            </a:xfrm>
            <a:custGeom>
              <a:pathLst>
                <a:path extrusionOk="0" fill="none" h="1" w="2437">
                  <a:moveTo>
                    <a:pt x="2436"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4" name="Shape 824"/>
            <p:cNvSpPr/>
            <p:nvPr/>
          </p:nvSpPr>
          <p:spPr>
            <a:xfrm>
              <a:off x="769875" y="2456250"/>
              <a:ext cx="31075" cy="31075"/>
            </a:xfrm>
            <a:custGeom>
              <a:pathLst>
                <a:path extrusionOk="0" fill="none" h="1243" w="1243">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25" name="Shape 825"/>
          <p:cNvGrpSpPr/>
          <p:nvPr/>
        </p:nvGrpSpPr>
        <p:grpSpPr>
          <a:xfrm>
            <a:off x="927557" y="2088866"/>
            <a:ext cx="320378" cy="320378"/>
            <a:chOff x="1278900" y="2333250"/>
            <a:chExt cx="381175" cy="381175"/>
          </a:xfrm>
        </p:grpSpPr>
        <p:sp>
          <p:nvSpPr>
            <p:cNvPr id="826" name="Shape 826"/>
            <p:cNvSpPr/>
            <p:nvPr/>
          </p:nvSpPr>
          <p:spPr>
            <a:xfrm>
              <a:off x="1278900" y="2333250"/>
              <a:ext cx="381175" cy="381175"/>
            </a:xfrm>
            <a:custGeom>
              <a:pathLst>
                <a:path extrusionOk="0" fill="none" h="15247" w="15247">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7" name="Shape 827"/>
            <p:cNvSpPr/>
            <p:nvPr/>
          </p:nvSpPr>
          <p:spPr>
            <a:xfrm>
              <a:off x="1525475" y="2503125"/>
              <a:ext cx="43875" cy="47525"/>
            </a:xfrm>
            <a:custGeom>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8" name="Shape 828"/>
            <p:cNvSpPr/>
            <p:nvPr/>
          </p:nvSpPr>
          <p:spPr>
            <a:xfrm>
              <a:off x="1369600" y="2503125"/>
              <a:ext cx="43875" cy="47525"/>
            </a:xfrm>
            <a:custGeom>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9" name="Shape 829"/>
            <p:cNvSpPr/>
            <p:nvPr/>
          </p:nvSpPr>
          <p:spPr>
            <a:xfrm>
              <a:off x="1369600" y="2604200"/>
              <a:ext cx="199750" cy="40825"/>
            </a:xfrm>
            <a:custGeom>
              <a:pathLst>
                <a:path extrusionOk="0" fill="none" h="1633" w="799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30" name="Shape 830"/>
          <p:cNvGrpSpPr/>
          <p:nvPr/>
        </p:nvGrpSpPr>
        <p:grpSpPr>
          <a:xfrm>
            <a:off x="1492520" y="2088866"/>
            <a:ext cx="320399" cy="320378"/>
            <a:chOff x="1951075" y="2333250"/>
            <a:chExt cx="381200" cy="381175"/>
          </a:xfrm>
        </p:grpSpPr>
        <p:sp>
          <p:nvSpPr>
            <p:cNvPr id="831" name="Shape 831"/>
            <p:cNvSpPr/>
            <p:nvPr/>
          </p:nvSpPr>
          <p:spPr>
            <a:xfrm>
              <a:off x="1951075" y="2333250"/>
              <a:ext cx="381200" cy="381175"/>
            </a:xfrm>
            <a:custGeom>
              <a:pathLst>
                <a:path extrusionOk="0" fill="none" h="15247" w="15248">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2" name="Shape 832"/>
            <p:cNvSpPr/>
            <p:nvPr/>
          </p:nvSpPr>
          <p:spPr>
            <a:xfrm>
              <a:off x="2197675" y="2503125"/>
              <a:ext cx="43875" cy="47525"/>
            </a:xfrm>
            <a:custGeom>
              <a:pathLst>
                <a:path extrusionOk="0" fill="none" h="1901" w="1755">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3" name="Shape 833"/>
            <p:cNvSpPr/>
            <p:nvPr/>
          </p:nvSpPr>
          <p:spPr>
            <a:xfrm>
              <a:off x="2041800" y="2503125"/>
              <a:ext cx="43875" cy="47525"/>
            </a:xfrm>
            <a:custGeom>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4" name="Shape 834"/>
            <p:cNvSpPr/>
            <p:nvPr/>
          </p:nvSpPr>
          <p:spPr>
            <a:xfrm>
              <a:off x="2041800" y="2584100"/>
              <a:ext cx="199750" cy="41425"/>
            </a:xfrm>
            <a:custGeom>
              <a:pathLst>
                <a:path extrusionOk="0" fill="none" h="1657" w="799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35" name="Shape 835"/>
          <p:cNvGrpSpPr/>
          <p:nvPr/>
        </p:nvGrpSpPr>
        <p:grpSpPr>
          <a:xfrm>
            <a:off x="2057504" y="2088866"/>
            <a:ext cx="320378" cy="320378"/>
            <a:chOff x="2623275" y="2333250"/>
            <a:chExt cx="381175" cy="381175"/>
          </a:xfrm>
        </p:grpSpPr>
        <p:sp>
          <p:nvSpPr>
            <p:cNvPr id="836" name="Shape 836"/>
            <p:cNvSpPr/>
            <p:nvPr/>
          </p:nvSpPr>
          <p:spPr>
            <a:xfrm>
              <a:off x="2623275" y="2333250"/>
              <a:ext cx="381175" cy="381175"/>
            </a:xfrm>
            <a:custGeom>
              <a:pathLst>
                <a:path extrusionOk="0" fill="none" h="15247" w="15247">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7" name="Shape 837"/>
            <p:cNvSpPr/>
            <p:nvPr/>
          </p:nvSpPr>
          <p:spPr>
            <a:xfrm>
              <a:off x="2869875" y="2503125"/>
              <a:ext cx="43875" cy="47525"/>
            </a:xfrm>
            <a:custGeom>
              <a:pathLst>
                <a:path extrusionOk="0" fill="none" h="1901" w="1755">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8" name="Shape 838"/>
            <p:cNvSpPr/>
            <p:nvPr/>
          </p:nvSpPr>
          <p:spPr>
            <a:xfrm>
              <a:off x="2714000" y="2503125"/>
              <a:ext cx="43875" cy="47525"/>
            </a:xfrm>
            <a:custGeom>
              <a:pathLst>
                <a:path extrusionOk="0" fill="none" h="1901" w="1755">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39" name="Shape 839"/>
            <p:cNvSpPr/>
            <p:nvPr/>
          </p:nvSpPr>
          <p:spPr>
            <a:xfrm>
              <a:off x="2810200" y="2595675"/>
              <a:ext cx="99875" cy="31075"/>
            </a:xfrm>
            <a:custGeom>
              <a:pathLst>
                <a:path extrusionOk="0" fill="none" h="1243" w="3995">
                  <a:moveTo>
                    <a:pt x="1" y="1242"/>
                  </a:moveTo>
                  <a:lnTo>
                    <a:pt x="399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40" name="Shape 840"/>
          <p:cNvGrpSpPr/>
          <p:nvPr/>
        </p:nvGrpSpPr>
        <p:grpSpPr>
          <a:xfrm>
            <a:off x="2697209" y="2033603"/>
            <a:ext cx="170937" cy="426827"/>
            <a:chOff x="3384375" y="2267500"/>
            <a:chExt cx="203375" cy="507825"/>
          </a:xfrm>
        </p:grpSpPr>
        <p:sp>
          <p:nvSpPr>
            <p:cNvPr id="841" name="Shape 841"/>
            <p:cNvSpPr/>
            <p:nvPr/>
          </p:nvSpPr>
          <p:spPr>
            <a:xfrm>
              <a:off x="3384375" y="2373425"/>
              <a:ext cx="203375" cy="401900"/>
            </a:xfrm>
            <a:custGeom>
              <a:pathLst>
                <a:path extrusionOk="0" fill="none" h="16076" w="8135">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2" name="Shape 842"/>
            <p:cNvSpPr/>
            <p:nvPr/>
          </p:nvSpPr>
          <p:spPr>
            <a:xfrm>
              <a:off x="3443425" y="2267500"/>
              <a:ext cx="85275" cy="93775"/>
            </a:xfrm>
            <a:custGeom>
              <a:pathLst>
                <a:path extrusionOk="0" fill="none" h="3751" w="3411">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43" name="Shape 843"/>
          <p:cNvGrpSpPr/>
          <p:nvPr/>
        </p:nvGrpSpPr>
        <p:grpSpPr>
          <a:xfrm>
            <a:off x="3842516" y="2087836"/>
            <a:ext cx="140237" cy="318339"/>
            <a:chOff x="4747025" y="2332025"/>
            <a:chExt cx="166850" cy="378750"/>
          </a:xfrm>
        </p:grpSpPr>
        <p:sp>
          <p:nvSpPr>
            <p:cNvPr id="844" name="Shape 844"/>
            <p:cNvSpPr/>
            <p:nvPr/>
          </p:nvSpPr>
          <p:spPr>
            <a:xfrm>
              <a:off x="4747025" y="2427025"/>
              <a:ext cx="166850" cy="283750"/>
            </a:xfrm>
            <a:custGeom>
              <a:pathLst>
                <a:path extrusionOk="0" fill="none" h="11350" w="6674">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5" name="Shape 845"/>
            <p:cNvSpPr/>
            <p:nvPr/>
          </p:nvSpPr>
          <p:spPr>
            <a:xfrm>
              <a:off x="4792100" y="2332025"/>
              <a:ext cx="76725" cy="84050"/>
            </a:xfrm>
            <a:custGeom>
              <a:pathLst>
                <a:path extrusionOk="0" fill="none" h="3362" w="3069">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46" name="Shape 846"/>
          <p:cNvGrpSpPr/>
          <p:nvPr/>
        </p:nvGrpSpPr>
        <p:grpSpPr>
          <a:xfrm>
            <a:off x="3274990" y="2035641"/>
            <a:ext cx="145343" cy="422729"/>
            <a:chOff x="4071800" y="2269925"/>
            <a:chExt cx="172925" cy="502950"/>
          </a:xfrm>
        </p:grpSpPr>
        <p:sp>
          <p:nvSpPr>
            <p:cNvPr id="847" name="Shape 847"/>
            <p:cNvSpPr/>
            <p:nvPr/>
          </p:nvSpPr>
          <p:spPr>
            <a:xfrm>
              <a:off x="4118075" y="2269925"/>
              <a:ext cx="80375" cy="91350"/>
            </a:xfrm>
            <a:custGeom>
              <a:pathLst>
                <a:path extrusionOk="0" fill="none" h="3654" w="3215">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48" name="Shape 848"/>
            <p:cNvSpPr/>
            <p:nvPr/>
          </p:nvSpPr>
          <p:spPr>
            <a:xfrm>
              <a:off x="4071800" y="2372825"/>
              <a:ext cx="172925" cy="400050"/>
            </a:xfrm>
            <a:custGeom>
              <a:pathLst>
                <a:path extrusionOk="0" fill="none" h="16002" w="6917">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49" name="Shape 849"/>
          <p:cNvSpPr/>
          <p:nvPr/>
        </p:nvSpPr>
        <p:spPr>
          <a:xfrm>
            <a:off x="4317611" y="2080241"/>
            <a:ext cx="320378" cy="337776"/>
          </a:xfrm>
          <a:custGeom>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50" name="Shape 850"/>
          <p:cNvGrpSpPr/>
          <p:nvPr/>
        </p:nvGrpSpPr>
        <p:grpSpPr>
          <a:xfrm>
            <a:off x="4872696" y="2086302"/>
            <a:ext cx="345971" cy="325505"/>
            <a:chOff x="5972700" y="2330200"/>
            <a:chExt cx="411625" cy="387275"/>
          </a:xfrm>
        </p:grpSpPr>
        <p:sp>
          <p:nvSpPr>
            <p:cNvPr id="851" name="Shape 851"/>
            <p:cNvSpPr/>
            <p:nvPr/>
          </p:nvSpPr>
          <p:spPr>
            <a:xfrm>
              <a:off x="5972700" y="2476950"/>
              <a:ext cx="98050" cy="219825"/>
            </a:xfrm>
            <a:custGeom>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2" name="Shape 852"/>
            <p:cNvSpPr/>
            <p:nvPr/>
          </p:nvSpPr>
          <p:spPr>
            <a:xfrm>
              <a:off x="6078025" y="2330200"/>
              <a:ext cx="306300" cy="387275"/>
            </a:xfrm>
            <a:custGeom>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53" name="Shape 853"/>
          <p:cNvGrpSpPr/>
          <p:nvPr/>
        </p:nvGrpSpPr>
        <p:grpSpPr>
          <a:xfrm>
            <a:off x="467993" y="2614431"/>
            <a:ext cx="109538" cy="399195"/>
            <a:chOff x="732125" y="2958550"/>
            <a:chExt cx="130325" cy="474950"/>
          </a:xfrm>
        </p:grpSpPr>
        <p:sp>
          <p:nvSpPr>
            <p:cNvPr id="854" name="Shape 854"/>
            <p:cNvSpPr/>
            <p:nvPr/>
          </p:nvSpPr>
          <p:spPr>
            <a:xfrm>
              <a:off x="732125" y="2958550"/>
              <a:ext cx="130325" cy="474950"/>
            </a:xfrm>
            <a:custGeom>
              <a:pathLst>
                <a:path extrusionOk="0" fill="none" h="18998" w="5213">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5" name="Shape 855"/>
            <p:cNvSpPr/>
            <p:nvPr/>
          </p:nvSpPr>
          <p:spPr>
            <a:xfrm>
              <a:off x="756475" y="3090675"/>
              <a:ext cx="81625" cy="318475"/>
            </a:xfrm>
            <a:custGeom>
              <a:pathLst>
                <a:path extrusionOk="0" fill="none" h="12739" w="3265">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6" name="Shape 856"/>
            <p:cNvSpPr/>
            <p:nvPr/>
          </p:nvSpPr>
          <p:spPr>
            <a:xfrm>
              <a:off x="802750" y="3129050"/>
              <a:ext cx="13425" cy="25"/>
            </a:xfrm>
            <a:custGeom>
              <a:pathLst>
                <a:path extrusionOk="0" fill="none" h="1" w="537">
                  <a:moveTo>
                    <a:pt x="536"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7" name="Shape 857"/>
            <p:cNvSpPr/>
            <p:nvPr/>
          </p:nvSpPr>
          <p:spPr>
            <a:xfrm>
              <a:off x="802750" y="3162525"/>
              <a:ext cx="13425" cy="25"/>
            </a:xfrm>
            <a:custGeom>
              <a:pathLst>
                <a:path extrusionOk="0" fill="none" h="1" w="537">
                  <a:moveTo>
                    <a:pt x="536"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8" name="Shape 858"/>
            <p:cNvSpPr/>
            <p:nvPr/>
          </p:nvSpPr>
          <p:spPr>
            <a:xfrm>
              <a:off x="802750" y="3196025"/>
              <a:ext cx="13425" cy="25"/>
            </a:xfrm>
            <a:custGeom>
              <a:pathLst>
                <a:path extrusionOk="0" fill="none" h="1" w="537">
                  <a:moveTo>
                    <a:pt x="536"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9" name="Shape 859"/>
            <p:cNvSpPr/>
            <p:nvPr/>
          </p:nvSpPr>
          <p:spPr>
            <a:xfrm>
              <a:off x="802750" y="3229500"/>
              <a:ext cx="13425" cy="25"/>
            </a:xfrm>
            <a:custGeom>
              <a:pathLst>
                <a:path extrusionOk="0" fill="none" h="1" w="537">
                  <a:moveTo>
                    <a:pt x="536"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0" name="Shape 860"/>
            <p:cNvSpPr/>
            <p:nvPr/>
          </p:nvSpPr>
          <p:spPr>
            <a:xfrm>
              <a:off x="802750" y="3263000"/>
              <a:ext cx="13425" cy="25"/>
            </a:xfrm>
            <a:custGeom>
              <a:pathLst>
                <a:path extrusionOk="0" fill="none" h="1" w="537">
                  <a:moveTo>
                    <a:pt x="536"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1" name="Shape 861"/>
            <p:cNvSpPr/>
            <p:nvPr/>
          </p:nvSpPr>
          <p:spPr>
            <a:xfrm>
              <a:off x="802750" y="3296475"/>
              <a:ext cx="13425" cy="25"/>
            </a:xfrm>
            <a:custGeom>
              <a:pathLst>
                <a:path extrusionOk="0" fill="none" h="1" w="537">
                  <a:moveTo>
                    <a:pt x="536"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62" name="Shape 862"/>
          <p:cNvSpPr/>
          <p:nvPr/>
        </p:nvSpPr>
        <p:spPr>
          <a:xfrm>
            <a:off x="1484913" y="2598660"/>
            <a:ext cx="335738" cy="430924"/>
          </a:xfrm>
          <a:custGeom>
            <a:pathLst>
              <a:path extrusionOk="0" fill="none" h="20508" w="15978">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3" name="Shape 863"/>
          <p:cNvSpPr/>
          <p:nvPr/>
        </p:nvSpPr>
        <p:spPr>
          <a:xfrm>
            <a:off x="963405" y="2598660"/>
            <a:ext cx="248746" cy="430924"/>
          </a:xfrm>
          <a:custGeom>
            <a:pathLst>
              <a:path extrusionOk="0" fill="none" h="20508" w="11838">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64" name="Shape 864"/>
          <p:cNvGrpSpPr/>
          <p:nvPr/>
        </p:nvGrpSpPr>
        <p:grpSpPr>
          <a:xfrm>
            <a:off x="2023737" y="2627227"/>
            <a:ext cx="387933" cy="367467"/>
            <a:chOff x="2583100" y="2973775"/>
            <a:chExt cx="461550" cy="437200"/>
          </a:xfrm>
        </p:grpSpPr>
        <p:sp>
          <p:nvSpPr>
            <p:cNvPr id="865" name="Shape 865"/>
            <p:cNvSpPr/>
            <p:nvPr/>
          </p:nvSpPr>
          <p:spPr>
            <a:xfrm>
              <a:off x="2701225" y="3315975"/>
              <a:ext cx="225300" cy="95000"/>
            </a:xfrm>
            <a:custGeom>
              <a:pathLst>
                <a:path extrusionOk="0" fill="none" h="3800" w="9012">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6" name="Shape 866"/>
            <p:cNvSpPr/>
            <p:nvPr/>
          </p:nvSpPr>
          <p:spPr>
            <a:xfrm>
              <a:off x="2583100" y="2973775"/>
              <a:ext cx="461550" cy="336125"/>
            </a:xfrm>
            <a:custGeom>
              <a:pathLst>
                <a:path extrusionOk="0" fill="none" h="13445" w="18462">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67" name="Shape 867"/>
          <p:cNvSpPr/>
          <p:nvPr/>
        </p:nvSpPr>
        <p:spPr>
          <a:xfrm>
            <a:off x="3734681" y="2636022"/>
            <a:ext cx="356204" cy="356204"/>
          </a:xfrm>
          <a:custGeom>
            <a:pathLst>
              <a:path extrusionOk="0" fill="none" h="16952" w="16952">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68" name="Shape 868"/>
          <p:cNvGrpSpPr/>
          <p:nvPr/>
        </p:nvGrpSpPr>
        <p:grpSpPr>
          <a:xfrm>
            <a:off x="4263186" y="2655384"/>
            <a:ext cx="435022" cy="323445"/>
            <a:chOff x="5247525" y="3007275"/>
            <a:chExt cx="517575" cy="384825"/>
          </a:xfrm>
        </p:grpSpPr>
        <p:sp>
          <p:nvSpPr>
            <p:cNvPr id="869" name="Shape 869"/>
            <p:cNvSpPr/>
            <p:nvPr/>
          </p:nvSpPr>
          <p:spPr>
            <a:xfrm>
              <a:off x="5247525" y="3007275"/>
              <a:ext cx="348900" cy="348900"/>
            </a:xfrm>
            <a:custGeom>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0" name="Shape 870"/>
            <p:cNvSpPr/>
            <p:nvPr/>
          </p:nvSpPr>
          <p:spPr>
            <a:xfrm>
              <a:off x="5566575" y="3193575"/>
              <a:ext cx="198525" cy="198525"/>
            </a:xfrm>
            <a:custGeom>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71" name="Shape 871"/>
          <p:cNvGrpSpPr/>
          <p:nvPr/>
        </p:nvGrpSpPr>
        <p:grpSpPr>
          <a:xfrm>
            <a:off x="3174172" y="2636956"/>
            <a:ext cx="342882" cy="350068"/>
            <a:chOff x="3951850" y="2985350"/>
            <a:chExt cx="407950" cy="416500"/>
          </a:xfrm>
        </p:grpSpPr>
        <p:sp>
          <p:nvSpPr>
            <p:cNvPr id="872" name="Shape 872"/>
            <p:cNvSpPr/>
            <p:nvPr/>
          </p:nvSpPr>
          <p:spPr>
            <a:xfrm>
              <a:off x="3951850" y="2985350"/>
              <a:ext cx="314800" cy="314825"/>
            </a:xfrm>
            <a:custGeom>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3" name="Shape 873"/>
            <p:cNvSpPr/>
            <p:nvPr/>
          </p:nvSpPr>
          <p:spPr>
            <a:xfrm>
              <a:off x="3988375" y="3021875"/>
              <a:ext cx="241750" cy="241750"/>
            </a:xfrm>
            <a:custGeom>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4" name="Shape 874"/>
            <p:cNvSpPr/>
            <p:nvPr/>
          </p:nvSpPr>
          <p:spPr>
            <a:xfrm>
              <a:off x="4024300" y="3058425"/>
              <a:ext cx="84650" cy="84650"/>
            </a:xfrm>
            <a:custGeom>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5" name="Shape 875"/>
            <p:cNvSpPr/>
            <p:nvPr/>
          </p:nvSpPr>
          <p:spPr>
            <a:xfrm>
              <a:off x="4205750" y="3248375"/>
              <a:ext cx="154050" cy="153475"/>
            </a:xfrm>
            <a:custGeom>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76" name="Shape 876"/>
          <p:cNvGrpSpPr/>
          <p:nvPr/>
        </p:nvGrpSpPr>
        <p:grpSpPr>
          <a:xfrm>
            <a:off x="330844" y="3226504"/>
            <a:ext cx="397136" cy="305017"/>
            <a:chOff x="568950" y="3686775"/>
            <a:chExt cx="472500" cy="362900"/>
          </a:xfrm>
        </p:grpSpPr>
        <p:sp>
          <p:nvSpPr>
            <p:cNvPr id="877" name="Shape 877"/>
            <p:cNvSpPr/>
            <p:nvPr/>
          </p:nvSpPr>
          <p:spPr>
            <a:xfrm>
              <a:off x="568950" y="3686775"/>
              <a:ext cx="472500" cy="362900"/>
            </a:xfrm>
            <a:custGeom>
              <a:pathLst>
                <a:path extrusionOk="0" fill="none" h="14516" w="1890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8" name="Shape 878"/>
            <p:cNvSpPr/>
            <p:nvPr/>
          </p:nvSpPr>
          <p:spPr>
            <a:xfrm>
              <a:off x="645650" y="3820725"/>
              <a:ext cx="34125" cy="34125"/>
            </a:xfrm>
            <a:custGeom>
              <a:pathLst>
                <a:path extrusionOk="0" fill="none" h="1365" w="1365">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9" name="Shape 879"/>
            <p:cNvSpPr/>
            <p:nvPr/>
          </p:nvSpPr>
          <p:spPr>
            <a:xfrm>
              <a:off x="747950" y="3753750"/>
              <a:ext cx="85275" cy="12200"/>
            </a:xfrm>
            <a:custGeom>
              <a:pathLst>
                <a:path extrusionOk="0" fill="none" h="488" w="3411">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80" name="Shape 880"/>
          <p:cNvSpPr/>
          <p:nvPr/>
        </p:nvSpPr>
        <p:spPr>
          <a:xfrm>
            <a:off x="4907686" y="2619652"/>
            <a:ext cx="270221" cy="388962"/>
          </a:xfrm>
          <a:custGeom>
            <a:pathLst>
              <a:path extrusionOk="0" fill="none" h="18511" w="1286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881" name="Shape 881"/>
          <p:cNvGrpSpPr/>
          <p:nvPr/>
        </p:nvGrpSpPr>
        <p:grpSpPr>
          <a:xfrm>
            <a:off x="898896" y="3252097"/>
            <a:ext cx="377700" cy="253852"/>
            <a:chOff x="1244800" y="3717225"/>
            <a:chExt cx="449375" cy="302025"/>
          </a:xfrm>
        </p:grpSpPr>
        <p:sp>
          <p:nvSpPr>
            <p:cNvPr id="882" name="Shape 882"/>
            <p:cNvSpPr/>
            <p:nvPr/>
          </p:nvSpPr>
          <p:spPr>
            <a:xfrm>
              <a:off x="1244800" y="3717225"/>
              <a:ext cx="449375" cy="302025"/>
            </a:xfrm>
            <a:custGeom>
              <a:pathLst>
                <a:path extrusionOk="0" fill="none" h="12081" w="17975">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3" name="Shape 883"/>
            <p:cNvSpPr/>
            <p:nvPr/>
          </p:nvSpPr>
          <p:spPr>
            <a:xfrm>
              <a:off x="1244800" y="3795150"/>
              <a:ext cx="449375" cy="25"/>
            </a:xfrm>
            <a:custGeom>
              <a:pathLst>
                <a:path extrusionOk="0" fill="none" h="1" w="17975">
                  <a:moveTo>
                    <a:pt x="17974"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4" name="Shape 884"/>
            <p:cNvSpPr/>
            <p:nvPr/>
          </p:nvSpPr>
          <p:spPr>
            <a:xfrm>
              <a:off x="1244800" y="3853000"/>
              <a:ext cx="449375" cy="25"/>
            </a:xfrm>
            <a:custGeom>
              <a:pathLst>
                <a:path extrusionOk="0" fill="none" h="1" w="17975">
                  <a:moveTo>
                    <a:pt x="0" y="0"/>
                  </a:moveTo>
                  <a:lnTo>
                    <a:pt x="1797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5" name="Shape 885"/>
            <p:cNvSpPr/>
            <p:nvPr/>
          </p:nvSpPr>
          <p:spPr>
            <a:xfrm>
              <a:off x="1302625" y="3893800"/>
              <a:ext cx="161375" cy="25"/>
            </a:xfrm>
            <a:custGeom>
              <a:pathLst>
                <a:path extrusionOk="0" fill="none" h="1" w="6455">
                  <a:moveTo>
                    <a:pt x="6455"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6" name="Shape 886"/>
            <p:cNvSpPr/>
            <p:nvPr/>
          </p:nvSpPr>
          <p:spPr>
            <a:xfrm>
              <a:off x="1302625" y="3933975"/>
              <a:ext cx="110250" cy="25"/>
            </a:xfrm>
            <a:custGeom>
              <a:pathLst>
                <a:path extrusionOk="0" fill="none" h="1" w="4410">
                  <a:moveTo>
                    <a:pt x="4409" y="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7" name="Shape 887"/>
            <p:cNvSpPr/>
            <p:nvPr/>
          </p:nvSpPr>
          <p:spPr>
            <a:xfrm>
              <a:off x="1572975" y="3899875"/>
              <a:ext cx="62125" cy="40225"/>
            </a:xfrm>
            <a:custGeom>
              <a:pathLst>
                <a:path extrusionOk="0" fill="none" h="1609" w="2485">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88" name="Shape 888"/>
          <p:cNvGrpSpPr/>
          <p:nvPr/>
        </p:nvGrpSpPr>
        <p:grpSpPr>
          <a:xfrm>
            <a:off x="1468986" y="3232639"/>
            <a:ext cx="367467" cy="287115"/>
            <a:chOff x="1923075" y="3694075"/>
            <a:chExt cx="437200" cy="341600"/>
          </a:xfrm>
        </p:grpSpPr>
        <p:sp>
          <p:nvSpPr>
            <p:cNvPr id="889" name="Shape 889"/>
            <p:cNvSpPr/>
            <p:nvPr/>
          </p:nvSpPr>
          <p:spPr>
            <a:xfrm>
              <a:off x="2247600" y="3983300"/>
              <a:ext cx="52400" cy="52375"/>
            </a:xfrm>
            <a:custGeom>
              <a:pathLst>
                <a:path extrusionOk="0" fill="none" h="2095" w="2096">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0" name="Shape 890"/>
            <p:cNvSpPr/>
            <p:nvPr/>
          </p:nvSpPr>
          <p:spPr>
            <a:xfrm>
              <a:off x="2035100" y="3983300"/>
              <a:ext cx="52400" cy="52375"/>
            </a:xfrm>
            <a:custGeom>
              <a:pathLst>
                <a:path extrusionOk="0" fill="none" h="2095" w="2096">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1" name="Shape 891"/>
            <p:cNvSpPr/>
            <p:nvPr/>
          </p:nvSpPr>
          <p:spPr>
            <a:xfrm>
              <a:off x="1923075" y="3694075"/>
              <a:ext cx="437200" cy="280100"/>
            </a:xfrm>
            <a:custGeom>
              <a:pathLst>
                <a:path extrusionOk="0" fill="none" h="11204" w="17488">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2" name="Shape 892"/>
            <p:cNvSpPr/>
            <p:nvPr/>
          </p:nvSpPr>
          <p:spPr>
            <a:xfrm>
              <a:off x="2261000" y="3781750"/>
              <a:ext cx="48725" cy="108400"/>
            </a:xfrm>
            <a:custGeom>
              <a:pathLst>
                <a:path extrusionOk="0" fill="none" h="4336" w="1949">
                  <a:moveTo>
                    <a:pt x="1" y="4336"/>
                  </a:moveTo>
                  <a:lnTo>
                    <a:pt x="1949"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3" name="Shape 893"/>
            <p:cNvSpPr/>
            <p:nvPr/>
          </p:nvSpPr>
          <p:spPr>
            <a:xfrm>
              <a:off x="2225675" y="3780550"/>
              <a:ext cx="32300" cy="113875"/>
            </a:xfrm>
            <a:custGeom>
              <a:pathLst>
                <a:path extrusionOk="0" fill="none" h="4555" w="1292">
                  <a:moveTo>
                    <a:pt x="1" y="4554"/>
                  </a:moveTo>
                  <a:lnTo>
                    <a:pt x="1292"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4" name="Shape 894"/>
            <p:cNvSpPr/>
            <p:nvPr/>
          </p:nvSpPr>
          <p:spPr>
            <a:xfrm>
              <a:off x="2190375" y="3779325"/>
              <a:ext cx="15850" cy="119350"/>
            </a:xfrm>
            <a:custGeom>
              <a:pathLst>
                <a:path extrusionOk="0" fill="none" h="4774" w="634">
                  <a:moveTo>
                    <a:pt x="0" y="4774"/>
                  </a:moveTo>
                  <a:lnTo>
                    <a:pt x="63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5" name="Shape 895"/>
            <p:cNvSpPr/>
            <p:nvPr/>
          </p:nvSpPr>
          <p:spPr>
            <a:xfrm>
              <a:off x="2154450" y="3777500"/>
              <a:ext cx="1250" cy="126050"/>
            </a:xfrm>
            <a:custGeom>
              <a:pathLst>
                <a:path extrusionOk="0" fill="none" h="5042" w="50">
                  <a:moveTo>
                    <a:pt x="49" y="5042"/>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6" name="Shape 896"/>
            <p:cNvSpPr/>
            <p:nvPr/>
          </p:nvSpPr>
          <p:spPr>
            <a:xfrm>
              <a:off x="2103300" y="3776275"/>
              <a:ext cx="17075" cy="131550"/>
            </a:xfrm>
            <a:custGeom>
              <a:pathLst>
                <a:path extrusionOk="0" fill="none" h="5262" w="683">
                  <a:moveTo>
                    <a:pt x="683" y="526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7" name="Shape 897"/>
            <p:cNvSpPr/>
            <p:nvPr/>
          </p:nvSpPr>
          <p:spPr>
            <a:xfrm>
              <a:off x="2051550" y="3775050"/>
              <a:ext cx="34125" cy="137025"/>
            </a:xfrm>
            <a:custGeom>
              <a:pathLst>
                <a:path extrusionOk="0" fill="none" h="5481" w="1365">
                  <a:moveTo>
                    <a:pt x="1364" y="548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898" name="Shape 898"/>
          <p:cNvGrpSpPr/>
          <p:nvPr/>
        </p:nvGrpSpPr>
        <p:grpSpPr>
          <a:xfrm>
            <a:off x="2037542" y="3228038"/>
            <a:ext cx="360301" cy="295814"/>
            <a:chOff x="2599525" y="3688600"/>
            <a:chExt cx="428675" cy="351950"/>
          </a:xfrm>
        </p:grpSpPr>
        <p:sp>
          <p:nvSpPr>
            <p:cNvPr id="899" name="Shape 899"/>
            <p:cNvSpPr/>
            <p:nvPr/>
          </p:nvSpPr>
          <p:spPr>
            <a:xfrm>
              <a:off x="2599525" y="3688600"/>
              <a:ext cx="428675" cy="168675"/>
            </a:xfrm>
            <a:custGeom>
              <a:pathLst>
                <a:path extrusionOk="0" fill="none" h="6747" w="17147">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0" name="Shape 900"/>
            <p:cNvSpPr/>
            <p:nvPr/>
          </p:nvSpPr>
          <p:spPr>
            <a:xfrm>
              <a:off x="2792550" y="3862125"/>
              <a:ext cx="42650" cy="23775"/>
            </a:xfrm>
            <a:custGeom>
              <a:pathLst>
                <a:path extrusionOk="0" fill="none" h="951" w="1706">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1" name="Shape 901"/>
            <p:cNvSpPr/>
            <p:nvPr/>
          </p:nvSpPr>
          <p:spPr>
            <a:xfrm>
              <a:off x="2599525" y="3852375"/>
              <a:ext cx="428675" cy="188175"/>
            </a:xfrm>
            <a:custGeom>
              <a:pathLst>
                <a:path extrusionOk="0" fill="none" h="7527" w="17147">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02" name="Shape 902"/>
          <p:cNvGrpSpPr/>
          <p:nvPr/>
        </p:nvGrpSpPr>
        <p:grpSpPr>
          <a:xfrm>
            <a:off x="2619925" y="3207571"/>
            <a:ext cx="333700" cy="329077"/>
            <a:chOff x="3292425" y="3664250"/>
            <a:chExt cx="397025" cy="391525"/>
          </a:xfrm>
        </p:grpSpPr>
        <p:sp>
          <p:nvSpPr>
            <p:cNvPr id="903" name="Shape 903"/>
            <p:cNvSpPr/>
            <p:nvPr/>
          </p:nvSpPr>
          <p:spPr>
            <a:xfrm>
              <a:off x="3292425" y="3680675"/>
              <a:ext cx="375100" cy="375100"/>
            </a:xfrm>
            <a:custGeom>
              <a:pathLst>
                <a:path extrusionOk="0" fill="none" h="15004" w="15004">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4" name="Shape 904"/>
            <p:cNvSpPr/>
            <p:nvPr/>
          </p:nvSpPr>
          <p:spPr>
            <a:xfrm>
              <a:off x="3504325" y="3664250"/>
              <a:ext cx="131525" cy="153450"/>
            </a:xfrm>
            <a:custGeom>
              <a:pathLst>
                <a:path extrusionOk="0" fill="none" h="6138" w="5261">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5" name="Shape 905"/>
            <p:cNvSpPr/>
            <p:nvPr/>
          </p:nvSpPr>
          <p:spPr>
            <a:xfrm>
              <a:off x="3501875" y="3749500"/>
              <a:ext cx="187575" cy="96825"/>
            </a:xfrm>
            <a:custGeom>
              <a:pathLst>
                <a:path extrusionOk="0" fill="none" h="3873" w="7503">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06" name="Shape 906"/>
          <p:cNvGrpSpPr/>
          <p:nvPr/>
        </p:nvGrpSpPr>
        <p:grpSpPr>
          <a:xfrm>
            <a:off x="3157782" y="3250038"/>
            <a:ext cx="369526" cy="268183"/>
            <a:chOff x="3932350" y="3714775"/>
            <a:chExt cx="439650" cy="319075"/>
          </a:xfrm>
        </p:grpSpPr>
        <p:sp>
          <p:nvSpPr>
            <p:cNvPr id="907" name="Shape 907"/>
            <p:cNvSpPr/>
            <p:nvPr/>
          </p:nvSpPr>
          <p:spPr>
            <a:xfrm>
              <a:off x="3932350" y="3714775"/>
              <a:ext cx="439650" cy="319075"/>
            </a:xfrm>
            <a:custGeom>
              <a:pathLst>
                <a:path extrusionOk="0" fill="none" h="12763" w="17586">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8" name="Shape 908"/>
            <p:cNvSpPr/>
            <p:nvPr/>
          </p:nvSpPr>
          <p:spPr>
            <a:xfrm>
              <a:off x="39701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9" name="Shape 909"/>
            <p:cNvSpPr/>
            <p:nvPr/>
          </p:nvSpPr>
          <p:spPr>
            <a:xfrm>
              <a:off x="4278800" y="3862750"/>
              <a:ext cx="77350" cy="132750"/>
            </a:xfrm>
            <a:custGeom>
              <a:pathLst>
                <a:path extrusionOk="0" fill="none" h="5310" w="3094">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0" name="Shape 910"/>
            <p:cNvSpPr/>
            <p:nvPr/>
          </p:nvSpPr>
          <p:spPr>
            <a:xfrm>
              <a:off x="4073000" y="3716600"/>
              <a:ext cx="77350" cy="278900"/>
            </a:xfrm>
            <a:custGeom>
              <a:pathLst>
                <a:path extrusionOk="0" fill="none" h="11156" w="3094">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1" name="Shape 911"/>
            <p:cNvSpPr/>
            <p:nvPr/>
          </p:nvSpPr>
          <p:spPr>
            <a:xfrm>
              <a:off x="4175900" y="3787250"/>
              <a:ext cx="77350" cy="208250"/>
            </a:xfrm>
            <a:custGeom>
              <a:pathLst>
                <a:path extrusionOk="0" fill="none" h="8330" w="3094">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12" name="Shape 912"/>
          <p:cNvGrpSpPr/>
          <p:nvPr/>
        </p:nvGrpSpPr>
        <p:grpSpPr>
          <a:xfrm>
            <a:off x="3722766" y="3250038"/>
            <a:ext cx="369505" cy="268183"/>
            <a:chOff x="4604550" y="3714775"/>
            <a:chExt cx="439625" cy="319075"/>
          </a:xfrm>
        </p:grpSpPr>
        <p:sp>
          <p:nvSpPr>
            <p:cNvPr id="913" name="Shape 913"/>
            <p:cNvSpPr/>
            <p:nvPr/>
          </p:nvSpPr>
          <p:spPr>
            <a:xfrm>
              <a:off x="4604550" y="3714775"/>
              <a:ext cx="439625" cy="319075"/>
            </a:xfrm>
            <a:custGeom>
              <a:pathLst>
                <a:path extrusionOk="0" fill="none" h="12763" w="17585">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4" name="Shape 914"/>
            <p:cNvSpPr/>
            <p:nvPr/>
          </p:nvSpPr>
          <p:spPr>
            <a:xfrm>
              <a:off x="4647175" y="3761675"/>
              <a:ext cx="354400" cy="213725"/>
            </a:xfrm>
            <a:custGeom>
              <a:pathLst>
                <a:path extrusionOk="0" fill="none" h="8549" w="14176">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15" name="Shape 915"/>
          <p:cNvGrpSpPr/>
          <p:nvPr/>
        </p:nvGrpSpPr>
        <p:grpSpPr>
          <a:xfrm>
            <a:off x="4301051" y="3222406"/>
            <a:ext cx="353136" cy="313738"/>
            <a:chOff x="5292575" y="3681900"/>
            <a:chExt cx="420150" cy="373275"/>
          </a:xfrm>
        </p:grpSpPr>
        <p:sp>
          <p:nvSpPr>
            <p:cNvPr id="916" name="Shape 916"/>
            <p:cNvSpPr/>
            <p:nvPr/>
          </p:nvSpPr>
          <p:spPr>
            <a:xfrm>
              <a:off x="5292575" y="3706875"/>
              <a:ext cx="420150" cy="266700"/>
            </a:xfrm>
            <a:custGeom>
              <a:pathLst>
                <a:path extrusionOk="0" fill="none" h="10668" w="16806">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7" name="Shape 917"/>
            <p:cNvSpPr/>
            <p:nvPr/>
          </p:nvSpPr>
          <p:spPr>
            <a:xfrm>
              <a:off x="5490475" y="3681900"/>
              <a:ext cx="24375" cy="25000"/>
            </a:xfrm>
            <a:custGeom>
              <a:pathLst>
                <a:path extrusionOk="0" fill="none" h="1000" w="975">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8" name="Shape 918"/>
            <p:cNvSpPr/>
            <p:nvPr/>
          </p:nvSpPr>
          <p:spPr>
            <a:xfrm>
              <a:off x="5358350" y="3973550"/>
              <a:ext cx="60900" cy="81625"/>
            </a:xfrm>
            <a:custGeom>
              <a:pathLst>
                <a:path extrusionOk="0" fill="none" h="3265" w="2436">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9" name="Shape 919"/>
            <p:cNvSpPr/>
            <p:nvPr/>
          </p:nvSpPr>
          <p:spPr>
            <a:xfrm>
              <a:off x="5586050" y="3973550"/>
              <a:ext cx="60925" cy="81625"/>
            </a:xfrm>
            <a:custGeom>
              <a:pathLst>
                <a:path extrusionOk="0" fill="none" h="3265" w="2437">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0" name="Shape 920"/>
            <p:cNvSpPr/>
            <p:nvPr/>
          </p:nvSpPr>
          <p:spPr>
            <a:xfrm>
              <a:off x="5316925" y="3731225"/>
              <a:ext cx="371450" cy="218000"/>
            </a:xfrm>
            <a:custGeom>
              <a:pathLst>
                <a:path extrusionOk="0" fill="none" h="8720" w="14858">
                  <a:moveTo>
                    <a:pt x="1" y="0"/>
                  </a:moveTo>
                  <a:lnTo>
                    <a:pt x="1" y="8719"/>
                  </a:lnTo>
                  <a:lnTo>
                    <a:pt x="14857" y="8719"/>
                  </a:lnTo>
                  <a:lnTo>
                    <a:pt x="14857" y="0"/>
                  </a:lnTo>
                  <a:lnTo>
                    <a:pt x="1"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1" name="Shape 921"/>
            <p:cNvSpPr/>
            <p:nvPr/>
          </p:nvSpPr>
          <p:spPr>
            <a:xfrm>
              <a:off x="5380250" y="3784800"/>
              <a:ext cx="230200" cy="115725"/>
            </a:xfrm>
            <a:custGeom>
              <a:pathLst>
                <a:path extrusionOk="0" fill="none" h="4629" w="9208">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2" name="Shape 922"/>
            <p:cNvSpPr/>
            <p:nvPr/>
          </p:nvSpPr>
          <p:spPr>
            <a:xfrm>
              <a:off x="5547700" y="3779925"/>
              <a:ext cx="68825" cy="68825"/>
            </a:xfrm>
            <a:custGeom>
              <a:pathLst>
                <a:path extrusionOk="0" fill="none" h="2753" w="2753">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23" name="Shape 923"/>
          <p:cNvGrpSpPr/>
          <p:nvPr/>
        </p:nvGrpSpPr>
        <p:grpSpPr>
          <a:xfrm>
            <a:off x="4846073" y="3182482"/>
            <a:ext cx="393060" cy="393060"/>
            <a:chOff x="5941025" y="3634400"/>
            <a:chExt cx="467650" cy="467650"/>
          </a:xfrm>
        </p:grpSpPr>
        <p:sp>
          <p:nvSpPr>
            <p:cNvPr id="924" name="Shape 924"/>
            <p:cNvSpPr/>
            <p:nvPr/>
          </p:nvSpPr>
          <p:spPr>
            <a:xfrm>
              <a:off x="5941025" y="3634400"/>
              <a:ext cx="467650" cy="467650"/>
            </a:xfrm>
            <a:custGeom>
              <a:pathLst>
                <a:path extrusionOk="0" fill="none" h="18706" w="18706">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5" name="Shape 925"/>
            <p:cNvSpPr/>
            <p:nvPr/>
          </p:nvSpPr>
          <p:spPr>
            <a:xfrm>
              <a:off x="6211975" y="3753150"/>
              <a:ext cx="19525" cy="18900"/>
            </a:xfrm>
            <a:custGeom>
              <a:pathLst>
                <a:path extrusionOk="0" fill="none" h="756" w="781">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6" name="Shape 926"/>
            <p:cNvSpPr/>
            <p:nvPr/>
          </p:nvSpPr>
          <p:spPr>
            <a:xfrm>
              <a:off x="5943475" y="3695900"/>
              <a:ext cx="177800" cy="351350"/>
            </a:xfrm>
            <a:custGeom>
              <a:pathLst>
                <a:path extrusionOk="0" fill="none" h="14054" w="7112">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7" name="Shape 927"/>
            <p:cNvSpPr/>
            <p:nvPr/>
          </p:nvSpPr>
          <p:spPr>
            <a:xfrm>
              <a:off x="6128575" y="3695900"/>
              <a:ext cx="86475" cy="47525"/>
            </a:xfrm>
            <a:custGeom>
              <a:pathLst>
                <a:path extrusionOk="0" fill="none" h="1901" w="3459">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8" name="Shape 928"/>
            <p:cNvSpPr/>
            <p:nvPr/>
          </p:nvSpPr>
          <p:spPr>
            <a:xfrm>
              <a:off x="6357500" y="3940075"/>
              <a:ext cx="18900" cy="34725"/>
            </a:xfrm>
            <a:custGeom>
              <a:pathLst>
                <a:path extrusionOk="0" fill="none" h="1389" w="756">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9" name="Shape 929"/>
            <p:cNvSpPr/>
            <p:nvPr/>
          </p:nvSpPr>
          <p:spPr>
            <a:xfrm>
              <a:off x="6202850" y="3720875"/>
              <a:ext cx="204000" cy="278875"/>
            </a:xfrm>
            <a:custGeom>
              <a:pathLst>
                <a:path extrusionOk="0" fill="none" h="11155" w="816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30" name="Shape 930"/>
          <p:cNvGrpSpPr/>
          <p:nvPr/>
        </p:nvGrpSpPr>
        <p:grpSpPr>
          <a:xfrm>
            <a:off x="5436146" y="3207571"/>
            <a:ext cx="342882" cy="342903"/>
            <a:chOff x="6643075" y="3664250"/>
            <a:chExt cx="407950" cy="407975"/>
          </a:xfrm>
        </p:grpSpPr>
        <p:sp>
          <p:nvSpPr>
            <p:cNvPr id="931" name="Shape 931"/>
            <p:cNvSpPr/>
            <p:nvPr/>
          </p:nvSpPr>
          <p:spPr>
            <a:xfrm>
              <a:off x="6794075" y="3815250"/>
              <a:ext cx="211300" cy="211300"/>
            </a:xfrm>
            <a:custGeom>
              <a:pathLst>
                <a:path extrusionOk="0" fill="none" h="8452" w="8452">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2" name="Shape 932"/>
            <p:cNvSpPr/>
            <p:nvPr/>
          </p:nvSpPr>
          <p:spPr>
            <a:xfrm>
              <a:off x="6643075" y="3664250"/>
              <a:ext cx="407950" cy="407975"/>
            </a:xfrm>
            <a:custGeom>
              <a:pathLst>
                <a:path extrusionOk="0" fill="none" h="16319" w="16318">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33" name="Shape 933"/>
          <p:cNvGrpSpPr/>
          <p:nvPr/>
        </p:nvGrpSpPr>
        <p:grpSpPr>
          <a:xfrm>
            <a:off x="336980" y="3758225"/>
            <a:ext cx="371564" cy="371543"/>
            <a:chOff x="576250" y="4319400"/>
            <a:chExt cx="442075" cy="442050"/>
          </a:xfrm>
        </p:grpSpPr>
        <p:sp>
          <p:nvSpPr>
            <p:cNvPr id="934" name="Shape 934"/>
            <p:cNvSpPr/>
            <p:nvPr/>
          </p:nvSpPr>
          <p:spPr>
            <a:xfrm>
              <a:off x="576250" y="4319400"/>
              <a:ext cx="442075" cy="442050"/>
            </a:xfrm>
            <a:custGeom>
              <a:pathLst>
                <a:path extrusionOk="0" fill="none" h="17682" w="17683">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5" name="Shape 935"/>
            <p:cNvSpPr/>
            <p:nvPr/>
          </p:nvSpPr>
          <p:spPr>
            <a:xfrm>
              <a:off x="595725" y="4668875"/>
              <a:ext cx="73100" cy="73100"/>
            </a:xfrm>
            <a:custGeom>
              <a:pathLst>
                <a:path extrusionOk="0" fill="none" h="2924" w="2924">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6" name="Shape 936"/>
            <p:cNvSpPr/>
            <p:nvPr/>
          </p:nvSpPr>
          <p:spPr>
            <a:xfrm>
              <a:off x="652350" y="4711500"/>
              <a:ext cx="46925" cy="46925"/>
            </a:xfrm>
            <a:custGeom>
              <a:pathLst>
                <a:path extrusionOk="0" fill="none" h="1877" w="1877">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7" name="Shape 937"/>
            <p:cNvSpPr/>
            <p:nvPr/>
          </p:nvSpPr>
          <p:spPr>
            <a:xfrm>
              <a:off x="579300" y="4638450"/>
              <a:ext cx="46900" cy="46900"/>
            </a:xfrm>
            <a:custGeom>
              <a:pathLst>
                <a:path extrusionOk="0" fill="none" h="1876" w="1876">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38" name="Shape 938"/>
          <p:cNvSpPr/>
          <p:nvPr/>
        </p:nvSpPr>
        <p:spPr>
          <a:xfrm>
            <a:off x="886643" y="3830523"/>
            <a:ext cx="402263" cy="227229"/>
          </a:xfrm>
          <a:custGeom>
            <a:pathLst>
              <a:path extrusionOk="0" fill="none" h="10814" w="19144">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9" name="Shape 939"/>
          <p:cNvSpPr/>
          <p:nvPr/>
        </p:nvSpPr>
        <p:spPr>
          <a:xfrm>
            <a:off x="3177366" y="3773703"/>
            <a:ext cx="340844" cy="340865"/>
          </a:xfrm>
          <a:custGeom>
            <a:pathLst>
              <a:path extrusionOk="0" fill="none" h="16222" w="16221">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0" name="Shape 940"/>
          <p:cNvSpPr/>
          <p:nvPr/>
        </p:nvSpPr>
        <p:spPr>
          <a:xfrm>
            <a:off x="2612361" y="3795199"/>
            <a:ext cx="340844" cy="297873"/>
          </a:xfrm>
          <a:custGeom>
            <a:pathLst>
              <a:path extrusionOk="0" fill="none" h="14176" w="16221">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1" name="Shape 941"/>
          <p:cNvSpPr/>
          <p:nvPr/>
        </p:nvSpPr>
        <p:spPr>
          <a:xfrm>
            <a:off x="3740838" y="3772169"/>
            <a:ext cx="343912" cy="343933"/>
          </a:xfrm>
          <a:custGeom>
            <a:pathLst>
              <a:path extrusionOk="0" fill="none" h="16368" w="16367">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942" name="Shape 942"/>
          <p:cNvGrpSpPr/>
          <p:nvPr/>
        </p:nvGrpSpPr>
        <p:grpSpPr>
          <a:xfrm>
            <a:off x="4280585" y="3777157"/>
            <a:ext cx="394068" cy="325505"/>
            <a:chOff x="5268225" y="4341925"/>
            <a:chExt cx="468850" cy="387275"/>
          </a:xfrm>
        </p:grpSpPr>
        <p:sp>
          <p:nvSpPr>
            <p:cNvPr id="943" name="Shape 943"/>
            <p:cNvSpPr/>
            <p:nvPr/>
          </p:nvSpPr>
          <p:spPr>
            <a:xfrm>
              <a:off x="5652425" y="4676800"/>
              <a:ext cx="65775" cy="52400"/>
            </a:xfrm>
            <a:custGeom>
              <a:pathLst>
                <a:path extrusionOk="0" fill="none" h="2096" w="2631">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4" name="Shape 944"/>
            <p:cNvSpPr/>
            <p:nvPr/>
          </p:nvSpPr>
          <p:spPr>
            <a:xfrm>
              <a:off x="5287100" y="4676800"/>
              <a:ext cx="65775" cy="52400"/>
            </a:xfrm>
            <a:custGeom>
              <a:pathLst>
                <a:path extrusionOk="0" fill="none" h="2096" w="2631">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5" name="Shape 945"/>
            <p:cNvSpPr/>
            <p:nvPr/>
          </p:nvSpPr>
          <p:spPr>
            <a:xfrm>
              <a:off x="5268225" y="4341925"/>
              <a:ext cx="468850" cy="333075"/>
            </a:xfrm>
            <a:custGeom>
              <a:pathLst>
                <a:path extrusionOk="0" fill="none" h="13323" w="18754">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6" name="Shape 946"/>
            <p:cNvSpPr/>
            <p:nvPr/>
          </p:nvSpPr>
          <p:spPr>
            <a:xfrm>
              <a:off x="5351025" y="4375400"/>
              <a:ext cx="303250" cy="149825"/>
            </a:xfrm>
            <a:custGeom>
              <a:pathLst>
                <a:path extrusionOk="0" fill="none" h="5993" w="1213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7" name="Shape 947"/>
            <p:cNvSpPr/>
            <p:nvPr/>
          </p:nvSpPr>
          <p:spPr>
            <a:xfrm>
              <a:off x="5326675" y="4569025"/>
              <a:ext cx="81000" cy="65175"/>
            </a:xfrm>
            <a:custGeom>
              <a:pathLst>
                <a:path extrusionOk="0" fill="none" h="2607" w="324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8" name="Shape 948"/>
            <p:cNvSpPr/>
            <p:nvPr/>
          </p:nvSpPr>
          <p:spPr>
            <a:xfrm>
              <a:off x="5447225" y="4615925"/>
              <a:ext cx="110850" cy="25"/>
            </a:xfrm>
            <a:custGeom>
              <a:pathLst>
                <a:path extrusionOk="0" fill="none" h="1" w="4434">
                  <a:moveTo>
                    <a:pt x="1" y="0"/>
                  </a:moveTo>
                  <a:lnTo>
                    <a:pt x="443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9" name="Shape 949"/>
            <p:cNvSpPr/>
            <p:nvPr/>
          </p:nvSpPr>
          <p:spPr>
            <a:xfrm>
              <a:off x="5439925" y="4589125"/>
              <a:ext cx="125450" cy="25"/>
            </a:xfrm>
            <a:custGeom>
              <a:pathLst>
                <a:path extrusionOk="0" fill="none" h="1" w="5018">
                  <a:moveTo>
                    <a:pt x="1" y="0"/>
                  </a:moveTo>
                  <a:lnTo>
                    <a:pt x="501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0" name="Shape 950"/>
            <p:cNvSpPr/>
            <p:nvPr/>
          </p:nvSpPr>
          <p:spPr>
            <a:xfrm>
              <a:off x="5597625" y="4569025"/>
              <a:ext cx="81000" cy="65175"/>
            </a:xfrm>
            <a:custGeom>
              <a:pathLst>
                <a:path extrusionOk="0" fill="none" h="2607" w="324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51" name="Shape 951"/>
          <p:cNvGrpSpPr/>
          <p:nvPr/>
        </p:nvGrpSpPr>
        <p:grpSpPr>
          <a:xfrm>
            <a:off x="4865531" y="3766924"/>
            <a:ext cx="354145" cy="354145"/>
            <a:chOff x="5964175" y="4329750"/>
            <a:chExt cx="421350" cy="421350"/>
          </a:xfrm>
        </p:grpSpPr>
        <p:sp>
          <p:nvSpPr>
            <p:cNvPr id="952" name="Shape 952"/>
            <p:cNvSpPr/>
            <p:nvPr/>
          </p:nvSpPr>
          <p:spPr>
            <a:xfrm>
              <a:off x="5964175" y="4329750"/>
              <a:ext cx="421350" cy="421350"/>
            </a:xfrm>
            <a:custGeom>
              <a:pathLst>
                <a:path extrusionOk="0" fill="none" h="16854" w="16854">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3" name="Shape 953"/>
            <p:cNvSpPr/>
            <p:nvPr/>
          </p:nvSpPr>
          <p:spPr>
            <a:xfrm>
              <a:off x="6322800" y="4360800"/>
              <a:ext cx="31675" cy="30475"/>
            </a:xfrm>
            <a:custGeom>
              <a:pathLst>
                <a:path extrusionOk="0" fill="none" h="1219" w="1267">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54" name="Shape 954"/>
          <p:cNvGrpSpPr/>
          <p:nvPr/>
        </p:nvGrpSpPr>
        <p:grpSpPr>
          <a:xfrm>
            <a:off x="901439" y="4331908"/>
            <a:ext cx="372594" cy="360301"/>
            <a:chOff x="1247825" y="5001950"/>
            <a:chExt cx="443300" cy="428675"/>
          </a:xfrm>
        </p:grpSpPr>
        <p:sp>
          <p:nvSpPr>
            <p:cNvPr id="955" name="Shape 955"/>
            <p:cNvSpPr/>
            <p:nvPr/>
          </p:nvSpPr>
          <p:spPr>
            <a:xfrm>
              <a:off x="1247825" y="5168175"/>
              <a:ext cx="373875" cy="221650"/>
            </a:xfrm>
            <a:custGeom>
              <a:pathLst>
                <a:path extrusionOk="0" fill="none" h="8866" w="14955">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6" name="Shape 956"/>
            <p:cNvSpPr/>
            <p:nvPr/>
          </p:nvSpPr>
          <p:spPr>
            <a:xfrm>
              <a:off x="1275850" y="5209575"/>
              <a:ext cx="60900" cy="87075"/>
            </a:xfrm>
            <a:custGeom>
              <a:pathLst>
                <a:path extrusionOk="0" fill="none" h="3483" w="2436">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7" name="Shape 957"/>
            <p:cNvSpPr/>
            <p:nvPr/>
          </p:nvSpPr>
          <p:spPr>
            <a:xfrm>
              <a:off x="1247825" y="5391625"/>
              <a:ext cx="443300" cy="39000"/>
            </a:xfrm>
            <a:custGeom>
              <a:pathLst>
                <a:path extrusionOk="0" fill="none" h="1560" w="17732">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8" name="Shape 958"/>
            <p:cNvSpPr/>
            <p:nvPr/>
          </p:nvSpPr>
          <p:spPr>
            <a:xfrm>
              <a:off x="1454850" y="5001950"/>
              <a:ext cx="17075" cy="114475"/>
            </a:xfrm>
            <a:custGeom>
              <a:pathLst>
                <a:path extrusionOk="0" fill="none" h="4579" w="683">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9" name="Shape 959"/>
            <p:cNvSpPr/>
            <p:nvPr/>
          </p:nvSpPr>
          <p:spPr>
            <a:xfrm>
              <a:off x="1411025" y="5001950"/>
              <a:ext cx="17075" cy="114475"/>
            </a:xfrm>
            <a:custGeom>
              <a:pathLst>
                <a:path extrusionOk="0" fill="none" h="4579" w="683">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0" name="Shape 960"/>
            <p:cNvSpPr/>
            <p:nvPr/>
          </p:nvSpPr>
          <p:spPr>
            <a:xfrm>
              <a:off x="1498700" y="5001950"/>
              <a:ext cx="16450" cy="114475"/>
            </a:xfrm>
            <a:custGeom>
              <a:pathLst>
                <a:path extrusionOk="0" fill="none" h="4579" w="658">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61" name="Shape 961"/>
          <p:cNvGrpSpPr/>
          <p:nvPr/>
        </p:nvGrpSpPr>
        <p:grpSpPr>
          <a:xfrm>
            <a:off x="1499685" y="4313985"/>
            <a:ext cx="306068" cy="389992"/>
            <a:chOff x="1959600" y="4980625"/>
            <a:chExt cx="364150" cy="464000"/>
          </a:xfrm>
        </p:grpSpPr>
        <p:sp>
          <p:nvSpPr>
            <p:cNvPr id="962" name="Shape 962"/>
            <p:cNvSpPr/>
            <p:nvPr/>
          </p:nvSpPr>
          <p:spPr>
            <a:xfrm>
              <a:off x="1959600" y="4980625"/>
              <a:ext cx="364150" cy="239325"/>
            </a:xfrm>
            <a:custGeom>
              <a:pathLst>
                <a:path extrusionOk="0" fill="none" h="9573" w="14566">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3" name="Shape 963"/>
            <p:cNvSpPr/>
            <p:nvPr/>
          </p:nvSpPr>
          <p:spPr>
            <a:xfrm>
              <a:off x="2053375" y="5121275"/>
              <a:ext cx="176600" cy="25"/>
            </a:xfrm>
            <a:custGeom>
              <a:pathLst>
                <a:path extrusionOk="0" fill="none" h="1" w="7064">
                  <a:moveTo>
                    <a:pt x="1" y="1"/>
                  </a:moveTo>
                  <a:lnTo>
                    <a:pt x="706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4" name="Shape 964"/>
            <p:cNvSpPr/>
            <p:nvPr/>
          </p:nvSpPr>
          <p:spPr>
            <a:xfrm>
              <a:off x="2104525" y="5121275"/>
              <a:ext cx="74300" cy="323350"/>
            </a:xfrm>
            <a:custGeom>
              <a:pathLst>
                <a:path extrusionOk="0" fill="none" h="12934" w="2972">
                  <a:moveTo>
                    <a:pt x="0" y="1"/>
                  </a:moveTo>
                  <a:lnTo>
                    <a:pt x="0" y="12933"/>
                  </a:lnTo>
                  <a:lnTo>
                    <a:pt x="2972" y="12933"/>
                  </a:lnTo>
                  <a:lnTo>
                    <a:pt x="297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5" name="Shape 965"/>
            <p:cNvSpPr/>
            <p:nvPr/>
          </p:nvSpPr>
          <p:spPr>
            <a:xfrm>
              <a:off x="2166625" y="5023850"/>
              <a:ext cx="85275" cy="85275"/>
            </a:xfrm>
            <a:custGeom>
              <a:pathLst>
                <a:path extrusionOk="0" fill="none" h="3411" w="3411">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6" name="Shape 966"/>
            <p:cNvSpPr/>
            <p:nvPr/>
          </p:nvSpPr>
          <p:spPr>
            <a:xfrm>
              <a:off x="2031450" y="5023850"/>
              <a:ext cx="85275" cy="85275"/>
            </a:xfrm>
            <a:custGeom>
              <a:pathLst>
                <a:path extrusionOk="0" fill="none" h="3411" w="3411">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7" name="Shape 967"/>
            <p:cNvSpPr/>
            <p:nvPr/>
          </p:nvSpPr>
          <p:spPr>
            <a:xfrm>
              <a:off x="1979100" y="5219925"/>
              <a:ext cx="125450" cy="224700"/>
            </a:xfrm>
            <a:custGeom>
              <a:pathLst>
                <a:path extrusionOk="0" fill="none" h="8988" w="5018">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8" name="Shape 968"/>
            <p:cNvSpPr/>
            <p:nvPr/>
          </p:nvSpPr>
          <p:spPr>
            <a:xfrm>
              <a:off x="2178800" y="5219925"/>
              <a:ext cx="125450" cy="224700"/>
            </a:xfrm>
            <a:custGeom>
              <a:pathLst>
                <a:path extrusionOk="0" fill="none" h="8988" w="5018">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69" name="Shape 969"/>
          <p:cNvGrpSpPr/>
          <p:nvPr/>
        </p:nvGrpSpPr>
        <p:grpSpPr>
          <a:xfrm>
            <a:off x="2042165" y="4328840"/>
            <a:ext cx="351077" cy="360806"/>
            <a:chOff x="2605025" y="4998300"/>
            <a:chExt cx="417700" cy="429275"/>
          </a:xfrm>
        </p:grpSpPr>
        <p:sp>
          <p:nvSpPr>
            <p:cNvPr id="970" name="Shape 970"/>
            <p:cNvSpPr/>
            <p:nvPr/>
          </p:nvSpPr>
          <p:spPr>
            <a:xfrm>
              <a:off x="2819350" y="5216875"/>
              <a:ext cx="202150" cy="210700"/>
            </a:xfrm>
            <a:custGeom>
              <a:pathLst>
                <a:path extrusionOk="0" fill="none" h="8428" w="8086">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1" name="Shape 971"/>
            <p:cNvSpPr/>
            <p:nvPr/>
          </p:nvSpPr>
          <p:spPr>
            <a:xfrm>
              <a:off x="2606225" y="4998300"/>
              <a:ext cx="203400" cy="207650"/>
            </a:xfrm>
            <a:custGeom>
              <a:pathLst>
                <a:path extrusionOk="0" fill="none" h="8306" w="8136">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2" name="Shape 972"/>
            <p:cNvSpPr/>
            <p:nvPr/>
          </p:nvSpPr>
          <p:spPr>
            <a:xfrm>
              <a:off x="2605025" y="5003775"/>
              <a:ext cx="417700" cy="417700"/>
            </a:xfrm>
            <a:custGeom>
              <a:pathLst>
                <a:path extrusionOk="0" fill="none" h="16708" w="16708">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73" name="Shape 973"/>
          <p:cNvGrpSpPr/>
          <p:nvPr/>
        </p:nvGrpSpPr>
        <p:grpSpPr>
          <a:xfrm>
            <a:off x="2572857" y="4331908"/>
            <a:ext cx="419662" cy="349543"/>
            <a:chOff x="3236425" y="5001950"/>
            <a:chExt cx="499300" cy="415875"/>
          </a:xfrm>
        </p:grpSpPr>
        <p:sp>
          <p:nvSpPr>
            <p:cNvPr id="974" name="Shape 974"/>
            <p:cNvSpPr/>
            <p:nvPr/>
          </p:nvSpPr>
          <p:spPr>
            <a:xfrm>
              <a:off x="3236425" y="5309425"/>
              <a:ext cx="499300" cy="108400"/>
            </a:xfrm>
            <a:custGeom>
              <a:pathLst>
                <a:path extrusionOk="0" fill="none" h="4336" w="19972">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5" name="Shape 975"/>
            <p:cNvSpPr/>
            <p:nvPr/>
          </p:nvSpPr>
          <p:spPr>
            <a:xfrm>
              <a:off x="3294875" y="5330725"/>
              <a:ext cx="382400" cy="25"/>
            </a:xfrm>
            <a:custGeom>
              <a:pathLst>
                <a:path extrusionOk="0" fill="none" h="1" w="15296">
                  <a:moveTo>
                    <a:pt x="0" y="1"/>
                  </a:moveTo>
                  <a:lnTo>
                    <a:pt x="1529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6" name="Shape 976"/>
            <p:cNvSpPr/>
            <p:nvPr/>
          </p:nvSpPr>
          <p:spPr>
            <a:xfrm>
              <a:off x="3280250" y="5162675"/>
              <a:ext cx="411625" cy="140075"/>
            </a:xfrm>
            <a:custGeom>
              <a:pathLst>
                <a:path extrusionOk="0" fill="none" h="5603" w="16465">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7" name="Shape 977"/>
            <p:cNvSpPr/>
            <p:nvPr/>
          </p:nvSpPr>
          <p:spPr>
            <a:xfrm>
              <a:off x="3471450" y="5001950"/>
              <a:ext cx="17075" cy="114475"/>
            </a:xfrm>
            <a:custGeom>
              <a:pathLst>
                <a:path extrusionOk="0" fill="none" h="4579" w="683">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8" name="Shape 978"/>
            <p:cNvSpPr/>
            <p:nvPr/>
          </p:nvSpPr>
          <p:spPr>
            <a:xfrm>
              <a:off x="3427600" y="5001950"/>
              <a:ext cx="17075" cy="114475"/>
            </a:xfrm>
            <a:custGeom>
              <a:pathLst>
                <a:path extrusionOk="0" fill="none" h="4579" w="683">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9" name="Shape 979"/>
            <p:cNvSpPr/>
            <p:nvPr/>
          </p:nvSpPr>
          <p:spPr>
            <a:xfrm>
              <a:off x="3515275" y="5001950"/>
              <a:ext cx="16475" cy="114475"/>
            </a:xfrm>
            <a:custGeom>
              <a:pathLst>
                <a:path extrusionOk="0" fill="none" h="4579" w="659">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80" name="Shape 980"/>
          <p:cNvGrpSpPr/>
          <p:nvPr/>
        </p:nvGrpSpPr>
        <p:grpSpPr>
          <a:xfrm>
            <a:off x="3187977" y="4313985"/>
            <a:ext cx="319369" cy="380263"/>
            <a:chOff x="3968275" y="4980625"/>
            <a:chExt cx="379975" cy="452425"/>
          </a:xfrm>
        </p:grpSpPr>
        <p:sp>
          <p:nvSpPr>
            <p:cNvPr id="981" name="Shape 981"/>
            <p:cNvSpPr/>
            <p:nvPr/>
          </p:nvSpPr>
          <p:spPr>
            <a:xfrm>
              <a:off x="4168000" y="4980625"/>
              <a:ext cx="85875" cy="102325"/>
            </a:xfrm>
            <a:custGeom>
              <a:pathLst>
                <a:path extrusionOk="0" fill="none" h="4093" w="3435">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2" name="Shape 982"/>
            <p:cNvSpPr/>
            <p:nvPr/>
          </p:nvSpPr>
          <p:spPr>
            <a:xfrm>
              <a:off x="3968275" y="5043350"/>
              <a:ext cx="379975" cy="389700"/>
            </a:xfrm>
            <a:custGeom>
              <a:pathLst>
                <a:path extrusionOk="0" fill="none" h="15588" w="15199">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3" name="Shape 983"/>
            <p:cNvSpPr/>
            <p:nvPr/>
          </p:nvSpPr>
          <p:spPr>
            <a:xfrm>
              <a:off x="4031000" y="5150500"/>
              <a:ext cx="54200" cy="61525"/>
            </a:xfrm>
            <a:custGeom>
              <a:pathLst>
                <a:path extrusionOk="0" fill="none" h="2461" w="2168">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84" name="Shape 984"/>
          <p:cNvGrpSpPr/>
          <p:nvPr/>
        </p:nvGrpSpPr>
        <p:grpSpPr>
          <a:xfrm>
            <a:off x="4843510" y="4398938"/>
            <a:ext cx="404323" cy="220085"/>
            <a:chOff x="5937975" y="5081700"/>
            <a:chExt cx="481050" cy="261850"/>
          </a:xfrm>
        </p:grpSpPr>
        <p:sp>
          <p:nvSpPr>
            <p:cNvPr id="985" name="Shape 985"/>
            <p:cNvSpPr/>
            <p:nvPr/>
          </p:nvSpPr>
          <p:spPr>
            <a:xfrm>
              <a:off x="6104200" y="5081700"/>
              <a:ext cx="314825" cy="215575"/>
            </a:xfrm>
            <a:custGeom>
              <a:pathLst>
                <a:path extrusionOk="0" fill="none" h="8623" w="12593">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6" name="Shape 986"/>
            <p:cNvSpPr/>
            <p:nvPr/>
          </p:nvSpPr>
          <p:spPr>
            <a:xfrm>
              <a:off x="5937975" y="5210175"/>
              <a:ext cx="333700" cy="133375"/>
            </a:xfrm>
            <a:custGeom>
              <a:pathLst>
                <a:path extrusionOk="0" fill="none" h="5335" w="13348">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7" name="Shape 987"/>
            <p:cNvSpPr/>
            <p:nvPr/>
          </p:nvSpPr>
          <p:spPr>
            <a:xfrm>
              <a:off x="6352025" y="5109100"/>
              <a:ext cx="19500" cy="18900"/>
            </a:xfrm>
            <a:custGeom>
              <a:pathLst>
                <a:path extrusionOk="0" h="756" w="78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88" name="Shape 988"/>
          <p:cNvGrpSpPr/>
          <p:nvPr/>
        </p:nvGrpSpPr>
        <p:grpSpPr>
          <a:xfrm>
            <a:off x="5461718" y="4356472"/>
            <a:ext cx="290183" cy="333678"/>
            <a:chOff x="6673500" y="5031175"/>
            <a:chExt cx="345250" cy="397000"/>
          </a:xfrm>
        </p:grpSpPr>
        <p:sp>
          <p:nvSpPr>
            <p:cNvPr id="989" name="Shape 989"/>
            <p:cNvSpPr/>
            <p:nvPr/>
          </p:nvSpPr>
          <p:spPr>
            <a:xfrm>
              <a:off x="6731950" y="5031175"/>
              <a:ext cx="105375" cy="147375"/>
            </a:xfrm>
            <a:custGeom>
              <a:pathLst>
                <a:path extrusionOk="0" fill="none" h="5895" w="4215">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0" name="Shape 990"/>
            <p:cNvSpPr/>
            <p:nvPr/>
          </p:nvSpPr>
          <p:spPr>
            <a:xfrm>
              <a:off x="6673500" y="5146850"/>
              <a:ext cx="84050" cy="116925"/>
            </a:xfrm>
            <a:custGeom>
              <a:pathLst>
                <a:path extrusionOk="0" fill="none" h="4677" w="3362">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1" name="Shape 991"/>
            <p:cNvSpPr/>
            <p:nvPr/>
          </p:nvSpPr>
          <p:spPr>
            <a:xfrm>
              <a:off x="6859225" y="5033600"/>
              <a:ext cx="105350" cy="144950"/>
            </a:xfrm>
            <a:custGeom>
              <a:pathLst>
                <a:path extrusionOk="0" fill="none" h="5798" w="4214">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2" name="Shape 992"/>
            <p:cNvSpPr/>
            <p:nvPr/>
          </p:nvSpPr>
          <p:spPr>
            <a:xfrm>
              <a:off x="6931675" y="5150500"/>
              <a:ext cx="87075" cy="115725"/>
            </a:xfrm>
            <a:custGeom>
              <a:pathLst>
                <a:path extrusionOk="0" fill="none" h="4629" w="3483">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3" name="Shape 993"/>
            <p:cNvSpPr/>
            <p:nvPr/>
          </p:nvSpPr>
          <p:spPr>
            <a:xfrm>
              <a:off x="6715525" y="5180350"/>
              <a:ext cx="263050" cy="247825"/>
            </a:xfrm>
            <a:custGeom>
              <a:pathLst>
                <a:path extrusionOk="0" fill="none" h="9913" w="10522">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994" name="Shape 994"/>
          <p:cNvGrpSpPr/>
          <p:nvPr/>
        </p:nvGrpSpPr>
        <p:grpSpPr>
          <a:xfrm>
            <a:off x="3153705" y="381117"/>
            <a:ext cx="387933" cy="345971"/>
            <a:chOff x="3927500" y="301425"/>
            <a:chExt cx="461550" cy="411625"/>
          </a:xfrm>
        </p:grpSpPr>
        <p:sp>
          <p:nvSpPr>
            <p:cNvPr id="995" name="Shape 995"/>
            <p:cNvSpPr/>
            <p:nvPr/>
          </p:nvSpPr>
          <p:spPr>
            <a:xfrm>
              <a:off x="4080925" y="302050"/>
              <a:ext cx="154075" cy="411000"/>
            </a:xfrm>
            <a:custGeom>
              <a:pathLst>
                <a:path extrusionOk="0" fill="none" h="16440" w="6163">
                  <a:moveTo>
                    <a:pt x="6162" y="3118"/>
                  </a:moveTo>
                  <a:lnTo>
                    <a:pt x="0" y="0"/>
                  </a:lnTo>
                  <a:lnTo>
                    <a:pt x="0" y="13322"/>
                  </a:lnTo>
                  <a:lnTo>
                    <a:pt x="6162" y="16440"/>
                  </a:lnTo>
                  <a:lnTo>
                    <a:pt x="6162" y="311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6" name="Shape 996"/>
            <p:cNvSpPr/>
            <p:nvPr/>
          </p:nvSpPr>
          <p:spPr>
            <a:xfrm>
              <a:off x="3927500" y="301425"/>
              <a:ext cx="153450" cy="406150"/>
            </a:xfrm>
            <a:custGeom>
              <a:pathLst>
                <a:path extrusionOk="0" fill="none" h="16246" w="6138">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7" name="Shape 997"/>
            <p:cNvSpPr/>
            <p:nvPr/>
          </p:nvSpPr>
          <p:spPr>
            <a:xfrm>
              <a:off x="4234975" y="306925"/>
              <a:ext cx="154075" cy="405525"/>
            </a:xfrm>
            <a:custGeom>
              <a:pathLst>
                <a:path extrusionOk="0" fill="none" h="16221" w="6163">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8" name="Shape 998"/>
            <p:cNvSpPr/>
            <p:nvPr/>
          </p:nvSpPr>
          <p:spPr>
            <a:xfrm>
              <a:off x="4295850" y="442075"/>
              <a:ext cx="46300" cy="26225"/>
            </a:xfrm>
            <a:custGeom>
              <a:pathLst>
                <a:path extrusionOk="0" fill="none" h="1049" w="1852">
                  <a:moveTo>
                    <a:pt x="1" y="1"/>
                  </a:moveTo>
                  <a:lnTo>
                    <a:pt x="1852" y="104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9" name="Shape 999"/>
            <p:cNvSpPr/>
            <p:nvPr/>
          </p:nvSpPr>
          <p:spPr>
            <a:xfrm>
              <a:off x="4296475" y="415900"/>
              <a:ext cx="45075" cy="78575"/>
            </a:xfrm>
            <a:custGeom>
              <a:pathLst>
                <a:path extrusionOk="0" fill="none" h="3143" w="1803">
                  <a:moveTo>
                    <a:pt x="1802" y="1"/>
                  </a:moveTo>
                  <a:lnTo>
                    <a:pt x="0" y="314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0" name="Shape 1000"/>
            <p:cNvSpPr/>
            <p:nvPr/>
          </p:nvSpPr>
          <p:spPr>
            <a:xfrm>
              <a:off x="3968275" y="590050"/>
              <a:ext cx="25" cy="6100"/>
            </a:xfrm>
            <a:custGeom>
              <a:pathLst>
                <a:path extrusionOk="0" fill="none" h="244" w="1">
                  <a:moveTo>
                    <a:pt x="1" y="244"/>
                  </a:moveTo>
                  <a:lnTo>
                    <a:pt x="1" y="244"/>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1" name="Shape 1001"/>
            <p:cNvSpPr/>
            <p:nvPr/>
          </p:nvSpPr>
          <p:spPr>
            <a:xfrm>
              <a:off x="3970725" y="558375"/>
              <a:ext cx="1850" cy="12200"/>
            </a:xfrm>
            <a:custGeom>
              <a:pathLst>
                <a:path extrusionOk="0" fill="none" h="488" w="74">
                  <a:moveTo>
                    <a:pt x="0" y="488"/>
                  </a:moveTo>
                  <a:lnTo>
                    <a:pt x="7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2" name="Shape 1002"/>
            <p:cNvSpPr/>
            <p:nvPr/>
          </p:nvSpPr>
          <p:spPr>
            <a:xfrm>
              <a:off x="3976200" y="527325"/>
              <a:ext cx="3675" cy="12200"/>
            </a:xfrm>
            <a:custGeom>
              <a:pathLst>
                <a:path extrusionOk="0" fill="none" h="488" w="147">
                  <a:moveTo>
                    <a:pt x="0" y="488"/>
                  </a:moveTo>
                  <a:lnTo>
                    <a:pt x="98" y="147"/>
                  </a:lnTo>
                  <a:lnTo>
                    <a:pt x="147"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3" name="Shape 1003"/>
            <p:cNvSpPr/>
            <p:nvPr/>
          </p:nvSpPr>
          <p:spPr>
            <a:xfrm>
              <a:off x="3985950" y="498100"/>
              <a:ext cx="4875" cy="10975"/>
            </a:xfrm>
            <a:custGeom>
              <a:pathLst>
                <a:path extrusionOk="0" fill="none" h="439" w="195">
                  <a:moveTo>
                    <a:pt x="0" y="439"/>
                  </a:moveTo>
                  <a:lnTo>
                    <a:pt x="195" y="25"/>
                  </a:lnTo>
                  <a:lnTo>
                    <a:pt x="19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4" name="Shape 1004"/>
            <p:cNvSpPr/>
            <p:nvPr/>
          </p:nvSpPr>
          <p:spPr>
            <a:xfrm>
              <a:off x="4000550" y="471300"/>
              <a:ext cx="7325" cy="9775"/>
            </a:xfrm>
            <a:custGeom>
              <a:pathLst>
                <a:path extrusionOk="0" fill="none" h="391" w="293">
                  <a:moveTo>
                    <a:pt x="1" y="391"/>
                  </a:moveTo>
                  <a:lnTo>
                    <a:pt x="74" y="269"/>
                  </a:lnTo>
                  <a:lnTo>
                    <a:pt x="29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5" name="Shape 1005"/>
            <p:cNvSpPr/>
            <p:nvPr/>
          </p:nvSpPr>
          <p:spPr>
            <a:xfrm>
              <a:off x="4021250" y="450600"/>
              <a:ext cx="10375" cy="6725"/>
            </a:xfrm>
            <a:custGeom>
              <a:pathLst>
                <a:path extrusionOk="0" fill="none" h="269" w="415">
                  <a:moveTo>
                    <a:pt x="1" y="269"/>
                  </a:moveTo>
                  <a:lnTo>
                    <a:pt x="25" y="244"/>
                  </a:lnTo>
                  <a:lnTo>
                    <a:pt x="220" y="123"/>
                  </a:lnTo>
                  <a:lnTo>
                    <a:pt x="41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6" name="Shape 1006"/>
            <p:cNvSpPr/>
            <p:nvPr/>
          </p:nvSpPr>
          <p:spPr>
            <a:xfrm>
              <a:off x="4049250" y="440250"/>
              <a:ext cx="11600" cy="2475"/>
            </a:xfrm>
            <a:custGeom>
              <a:pathLst>
                <a:path extrusionOk="0" fill="none" h="99" w="464">
                  <a:moveTo>
                    <a:pt x="1" y="98"/>
                  </a:moveTo>
                  <a:lnTo>
                    <a:pt x="220" y="50"/>
                  </a:lnTo>
                  <a:lnTo>
                    <a:pt x="464" y="1"/>
                  </a:lnTo>
                  <a:lnTo>
                    <a:pt x="464"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7" name="Shape 1007"/>
            <p:cNvSpPr/>
            <p:nvPr/>
          </p:nvSpPr>
          <p:spPr>
            <a:xfrm>
              <a:off x="4080325" y="439650"/>
              <a:ext cx="12200" cy="1850"/>
            </a:xfrm>
            <a:custGeom>
              <a:pathLst>
                <a:path extrusionOk="0" fill="none" h="74" w="488">
                  <a:moveTo>
                    <a:pt x="0" y="0"/>
                  </a:moveTo>
                  <a:lnTo>
                    <a:pt x="146" y="0"/>
                  </a:lnTo>
                  <a:lnTo>
                    <a:pt x="463" y="74"/>
                  </a:lnTo>
                  <a:lnTo>
                    <a:pt x="487" y="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8" name="Shape 1008"/>
            <p:cNvSpPr/>
            <p:nvPr/>
          </p:nvSpPr>
          <p:spPr>
            <a:xfrm>
              <a:off x="4110150" y="450000"/>
              <a:ext cx="9150" cy="7950"/>
            </a:xfrm>
            <a:custGeom>
              <a:pathLst>
                <a:path extrusionOk="0" fill="none" h="318" w="366">
                  <a:moveTo>
                    <a:pt x="0" y="1"/>
                  </a:moveTo>
                  <a:lnTo>
                    <a:pt x="98" y="74"/>
                  </a:lnTo>
                  <a:lnTo>
                    <a:pt x="317" y="268"/>
                  </a:lnTo>
                  <a:lnTo>
                    <a:pt x="366" y="31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9" name="Shape 1009"/>
            <p:cNvSpPr/>
            <p:nvPr/>
          </p:nvSpPr>
          <p:spPr>
            <a:xfrm>
              <a:off x="4130250" y="473750"/>
              <a:ext cx="4900" cy="10975"/>
            </a:xfrm>
            <a:custGeom>
              <a:pathLst>
                <a:path extrusionOk="0" fill="none" h="439" w="196">
                  <a:moveTo>
                    <a:pt x="0" y="0"/>
                  </a:moveTo>
                  <a:lnTo>
                    <a:pt x="25" y="73"/>
                  </a:lnTo>
                  <a:lnTo>
                    <a:pt x="171" y="366"/>
                  </a:lnTo>
                  <a:lnTo>
                    <a:pt x="195" y="43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0" name="Shape 1010"/>
            <p:cNvSpPr/>
            <p:nvPr/>
          </p:nvSpPr>
          <p:spPr>
            <a:xfrm>
              <a:off x="4141800" y="502975"/>
              <a:ext cx="3700" cy="11600"/>
            </a:xfrm>
            <a:custGeom>
              <a:pathLst>
                <a:path extrusionOk="0" fill="none" h="464" w="148">
                  <a:moveTo>
                    <a:pt x="1" y="0"/>
                  </a:moveTo>
                  <a:lnTo>
                    <a:pt x="147" y="4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1" name="Shape 1011"/>
            <p:cNvSpPr/>
            <p:nvPr/>
          </p:nvSpPr>
          <p:spPr>
            <a:xfrm>
              <a:off x="4150950" y="533425"/>
              <a:ext cx="3675" cy="11575"/>
            </a:xfrm>
            <a:custGeom>
              <a:pathLst>
                <a:path extrusionOk="0" fill="none" h="463" w="147">
                  <a:moveTo>
                    <a:pt x="0" y="0"/>
                  </a:moveTo>
                  <a:lnTo>
                    <a:pt x="146" y="46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2" name="Shape 1012"/>
            <p:cNvSpPr/>
            <p:nvPr/>
          </p:nvSpPr>
          <p:spPr>
            <a:xfrm>
              <a:off x="4160675" y="563850"/>
              <a:ext cx="4900" cy="11000"/>
            </a:xfrm>
            <a:custGeom>
              <a:pathLst>
                <a:path extrusionOk="0" fill="none" h="440" w="196">
                  <a:moveTo>
                    <a:pt x="1" y="1"/>
                  </a:moveTo>
                  <a:lnTo>
                    <a:pt x="50" y="123"/>
                  </a:lnTo>
                  <a:lnTo>
                    <a:pt x="196" y="415"/>
                  </a:lnTo>
                  <a:lnTo>
                    <a:pt x="196" y="43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3" name="Shape 1013"/>
            <p:cNvSpPr/>
            <p:nvPr/>
          </p:nvSpPr>
          <p:spPr>
            <a:xfrm>
              <a:off x="4175300" y="591875"/>
              <a:ext cx="7325" cy="9150"/>
            </a:xfrm>
            <a:custGeom>
              <a:pathLst>
                <a:path extrusionOk="0" fill="none" h="366" w="293">
                  <a:moveTo>
                    <a:pt x="0" y="0"/>
                  </a:moveTo>
                  <a:lnTo>
                    <a:pt x="98" y="146"/>
                  </a:lnTo>
                  <a:lnTo>
                    <a:pt x="293" y="36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4" name="Shape 1014"/>
            <p:cNvSpPr/>
            <p:nvPr/>
          </p:nvSpPr>
          <p:spPr>
            <a:xfrm>
              <a:off x="4198425" y="613175"/>
              <a:ext cx="11000" cy="4900"/>
            </a:xfrm>
            <a:custGeom>
              <a:pathLst>
                <a:path extrusionOk="0" fill="none" h="196" w="440">
                  <a:moveTo>
                    <a:pt x="1" y="1"/>
                  </a:moveTo>
                  <a:lnTo>
                    <a:pt x="171" y="98"/>
                  </a:lnTo>
                  <a:lnTo>
                    <a:pt x="439" y="19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5" name="Shape 1015"/>
            <p:cNvSpPr/>
            <p:nvPr/>
          </p:nvSpPr>
          <p:spPr>
            <a:xfrm>
              <a:off x="4228275" y="621100"/>
              <a:ext cx="12200" cy="625"/>
            </a:xfrm>
            <a:custGeom>
              <a:pathLst>
                <a:path extrusionOk="0" fill="none" h="25" w="488">
                  <a:moveTo>
                    <a:pt x="0" y="0"/>
                  </a:moveTo>
                  <a:lnTo>
                    <a:pt x="49" y="25"/>
                  </a:lnTo>
                  <a:lnTo>
                    <a:pt x="487" y="0"/>
                  </a:lnTo>
                  <a:lnTo>
                    <a:pt x="487"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6" name="Shape 1016"/>
            <p:cNvSpPr/>
            <p:nvPr/>
          </p:nvSpPr>
          <p:spPr>
            <a:xfrm>
              <a:off x="4259925" y="616225"/>
              <a:ext cx="11600" cy="3075"/>
            </a:xfrm>
            <a:custGeom>
              <a:pathLst>
                <a:path extrusionOk="0" fill="none" h="123" w="464">
                  <a:moveTo>
                    <a:pt x="1" y="122"/>
                  </a:moveTo>
                  <a:lnTo>
                    <a:pt x="196" y="73"/>
                  </a:lnTo>
                  <a:lnTo>
                    <a:pt x="464" y="0"/>
                  </a:lnTo>
                  <a:lnTo>
                    <a:pt x="46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7" name="Shape 1017"/>
            <p:cNvSpPr/>
            <p:nvPr/>
          </p:nvSpPr>
          <p:spPr>
            <a:xfrm>
              <a:off x="4289775" y="602225"/>
              <a:ext cx="10375" cy="6725"/>
            </a:xfrm>
            <a:custGeom>
              <a:pathLst>
                <a:path extrusionOk="0" fill="none" h="269" w="415">
                  <a:moveTo>
                    <a:pt x="0" y="268"/>
                  </a:moveTo>
                  <a:lnTo>
                    <a:pt x="195" y="146"/>
                  </a:lnTo>
                  <a:lnTo>
                    <a:pt x="390" y="0"/>
                  </a:lnTo>
                  <a:lnTo>
                    <a:pt x="41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8" name="Shape 1018"/>
            <p:cNvSpPr/>
            <p:nvPr/>
          </p:nvSpPr>
          <p:spPr>
            <a:xfrm>
              <a:off x="4313525" y="577875"/>
              <a:ext cx="6100" cy="10375"/>
            </a:xfrm>
            <a:custGeom>
              <a:pathLst>
                <a:path extrusionOk="0" fill="none" h="415" w="244">
                  <a:moveTo>
                    <a:pt x="0" y="414"/>
                  </a:moveTo>
                  <a:lnTo>
                    <a:pt x="24" y="365"/>
                  </a:lnTo>
                  <a:lnTo>
                    <a:pt x="146" y="195"/>
                  </a:lnTo>
                  <a:lnTo>
                    <a:pt x="24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9" name="Shape 1019"/>
            <p:cNvSpPr/>
            <p:nvPr/>
          </p:nvSpPr>
          <p:spPr>
            <a:xfrm>
              <a:off x="4326300" y="547425"/>
              <a:ext cx="2450" cy="12200"/>
            </a:xfrm>
            <a:custGeom>
              <a:pathLst>
                <a:path extrusionOk="0" fill="none" h="488" w="98">
                  <a:moveTo>
                    <a:pt x="0" y="487"/>
                  </a:moveTo>
                  <a:lnTo>
                    <a:pt x="49" y="293"/>
                  </a:lnTo>
                  <a:lnTo>
                    <a:pt x="9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0" name="Shape 1020"/>
            <p:cNvSpPr/>
            <p:nvPr/>
          </p:nvSpPr>
          <p:spPr>
            <a:xfrm>
              <a:off x="4329350" y="515750"/>
              <a:ext cx="625" cy="12200"/>
            </a:xfrm>
            <a:custGeom>
              <a:pathLst>
                <a:path extrusionOk="0" fill="none" h="488" w="25">
                  <a:moveTo>
                    <a:pt x="25" y="488"/>
                  </a:moveTo>
                  <a:lnTo>
                    <a:pt x="25" y="464"/>
                  </a:lnTo>
                  <a:lnTo>
                    <a:pt x="25" y="123"/>
                  </a:ln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1" name="Shape 1021"/>
            <p:cNvSpPr/>
            <p:nvPr/>
          </p:nvSpPr>
          <p:spPr>
            <a:xfrm>
              <a:off x="4325075" y="488975"/>
              <a:ext cx="1250" cy="6100"/>
            </a:xfrm>
            <a:custGeom>
              <a:pathLst>
                <a:path extrusionOk="0" fill="none" h="244" w="50">
                  <a:moveTo>
                    <a:pt x="49" y="244"/>
                  </a:moveTo>
                  <a:lnTo>
                    <a:pt x="49" y="244"/>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22" name="Shape 1022"/>
          <p:cNvGrpSpPr/>
          <p:nvPr/>
        </p:nvGrpSpPr>
        <p:grpSpPr>
          <a:xfrm>
            <a:off x="5441252" y="387778"/>
            <a:ext cx="332670" cy="332670"/>
            <a:chOff x="6649150" y="309350"/>
            <a:chExt cx="395800" cy="395800"/>
          </a:xfrm>
        </p:grpSpPr>
        <p:sp>
          <p:nvSpPr>
            <p:cNvPr id="1023" name="Shape 1023"/>
            <p:cNvSpPr/>
            <p:nvPr/>
          </p:nvSpPr>
          <p:spPr>
            <a:xfrm>
              <a:off x="6649150" y="309350"/>
              <a:ext cx="395800" cy="395800"/>
            </a:xfrm>
            <a:custGeom>
              <a:pathLst>
                <a:path extrusionOk="0" fill="none" h="15832" w="15832">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4" name="Shape 1024"/>
            <p:cNvSpPr/>
            <p:nvPr/>
          </p:nvSpPr>
          <p:spPr>
            <a:xfrm>
              <a:off x="6673500" y="333700"/>
              <a:ext cx="347100" cy="347100"/>
            </a:xfrm>
            <a:custGeom>
              <a:pathLst>
                <a:path extrusionOk="0" fill="none" h="13884" w="13884">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5" name="Shape 1025"/>
            <p:cNvSpPr/>
            <p:nvPr/>
          </p:nvSpPr>
          <p:spPr>
            <a:xfrm>
              <a:off x="6848850" y="397625"/>
              <a:ext cx="54825" cy="169300"/>
            </a:xfrm>
            <a:custGeom>
              <a:pathLst>
                <a:path extrusionOk="0" fill="none" h="6772" w="2193">
                  <a:moveTo>
                    <a:pt x="1" y="1"/>
                  </a:moveTo>
                  <a:lnTo>
                    <a:pt x="1" y="4580"/>
                  </a:lnTo>
                  <a:lnTo>
                    <a:pt x="2193" y="677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6" name="Shape 1026"/>
            <p:cNvSpPr/>
            <p:nvPr/>
          </p:nvSpPr>
          <p:spPr>
            <a:xfrm>
              <a:off x="6847025" y="333700"/>
              <a:ext cx="25" cy="29250"/>
            </a:xfrm>
            <a:custGeom>
              <a:pathLst>
                <a:path extrusionOk="0" fill="none" h="1170" w="1">
                  <a:moveTo>
                    <a:pt x="1" y="1170"/>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7" name="Shape 1027"/>
            <p:cNvSpPr/>
            <p:nvPr/>
          </p:nvSpPr>
          <p:spPr>
            <a:xfrm>
              <a:off x="6760575" y="356850"/>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8" name="Shape 1028"/>
            <p:cNvSpPr/>
            <p:nvPr/>
          </p:nvSpPr>
          <p:spPr>
            <a:xfrm>
              <a:off x="6760575" y="356850"/>
              <a:ext cx="14025" cy="24975"/>
            </a:xfrm>
            <a:custGeom>
              <a:pathLst>
                <a:path extrusionOk="0" fill="none" h="999" w="561">
                  <a:moveTo>
                    <a:pt x="1" y="0"/>
                  </a:moveTo>
                  <a:lnTo>
                    <a:pt x="561"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9" name="Shape 1029"/>
            <p:cNvSpPr/>
            <p:nvPr/>
          </p:nvSpPr>
          <p:spPr>
            <a:xfrm>
              <a:off x="6696650" y="420775"/>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0" name="Shape 1030"/>
            <p:cNvSpPr/>
            <p:nvPr/>
          </p:nvSpPr>
          <p:spPr>
            <a:xfrm>
              <a:off x="6696650" y="420775"/>
              <a:ext cx="24975" cy="14025"/>
            </a:xfrm>
            <a:custGeom>
              <a:pathLst>
                <a:path extrusionOk="0" fill="none" h="561" w="999">
                  <a:moveTo>
                    <a:pt x="0" y="0"/>
                  </a:moveTo>
                  <a:lnTo>
                    <a:pt x="999" y="56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1" name="Shape 1031"/>
            <p:cNvSpPr/>
            <p:nvPr/>
          </p:nvSpPr>
          <p:spPr>
            <a:xfrm>
              <a:off x="6673500" y="507225"/>
              <a:ext cx="29250" cy="25"/>
            </a:xfrm>
            <a:custGeom>
              <a:pathLst>
                <a:path extrusionOk="0" fill="none" h="1" w="1170">
                  <a:moveTo>
                    <a:pt x="1" y="1"/>
                  </a:moveTo>
                  <a:lnTo>
                    <a:pt x="117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2" name="Shape 1032"/>
            <p:cNvSpPr/>
            <p:nvPr/>
          </p:nvSpPr>
          <p:spPr>
            <a:xfrm>
              <a:off x="6696650" y="593700"/>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3" name="Shape 1033"/>
            <p:cNvSpPr/>
            <p:nvPr/>
          </p:nvSpPr>
          <p:spPr>
            <a:xfrm>
              <a:off x="6696650" y="579700"/>
              <a:ext cx="24975" cy="14025"/>
            </a:xfrm>
            <a:custGeom>
              <a:pathLst>
                <a:path extrusionOk="0" fill="none" h="561" w="999">
                  <a:moveTo>
                    <a:pt x="0" y="560"/>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4" name="Shape 1034"/>
            <p:cNvSpPr/>
            <p:nvPr/>
          </p:nvSpPr>
          <p:spPr>
            <a:xfrm>
              <a:off x="6760575" y="632675"/>
              <a:ext cx="14025" cy="24975"/>
            </a:xfrm>
            <a:custGeom>
              <a:pathLst>
                <a:path extrusionOk="0" fill="none" h="999" w="561">
                  <a:moveTo>
                    <a:pt x="1" y="999"/>
                  </a:moveTo>
                  <a:lnTo>
                    <a:pt x="56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5" name="Shape 1035"/>
            <p:cNvSpPr/>
            <p:nvPr/>
          </p:nvSpPr>
          <p:spPr>
            <a:xfrm>
              <a:off x="6760575" y="657625"/>
              <a:ext cx="25" cy="25"/>
            </a:xfrm>
            <a:custGeom>
              <a:pathLst>
                <a:path extrusionOk="0" fill="none" h="1" w="1">
                  <a:moveTo>
                    <a:pt x="1" y="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6" name="Shape 1036"/>
            <p:cNvSpPr/>
            <p:nvPr/>
          </p:nvSpPr>
          <p:spPr>
            <a:xfrm>
              <a:off x="6847025" y="651550"/>
              <a:ext cx="25" cy="29250"/>
            </a:xfrm>
            <a:custGeom>
              <a:pathLst>
                <a:path extrusionOk="0" fill="none" h="1170" w="1">
                  <a:moveTo>
                    <a:pt x="1" y="0"/>
                  </a:moveTo>
                  <a:lnTo>
                    <a:pt x="1" y="116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7" name="Shape 1037"/>
            <p:cNvSpPr/>
            <p:nvPr/>
          </p:nvSpPr>
          <p:spPr>
            <a:xfrm>
              <a:off x="6919500" y="632675"/>
              <a:ext cx="14025" cy="24975"/>
            </a:xfrm>
            <a:custGeom>
              <a:pathLst>
                <a:path extrusionOk="0" fill="none" h="999" w="561">
                  <a:moveTo>
                    <a:pt x="560" y="999"/>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8" name="Shape 1038"/>
            <p:cNvSpPr/>
            <p:nvPr/>
          </p:nvSpPr>
          <p:spPr>
            <a:xfrm>
              <a:off x="6933500" y="657625"/>
              <a:ext cx="25" cy="25"/>
            </a:xfrm>
            <a:custGeom>
              <a:pathLst>
                <a:path extrusionOk="0" fill="none" h="1" w="1">
                  <a:moveTo>
                    <a:pt x="0"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9" name="Shape 1039"/>
            <p:cNvSpPr/>
            <p:nvPr/>
          </p:nvSpPr>
          <p:spPr>
            <a:xfrm>
              <a:off x="6972475" y="579700"/>
              <a:ext cx="24975" cy="14025"/>
            </a:xfrm>
            <a:custGeom>
              <a:pathLst>
                <a:path extrusionOk="0" fill="none" h="561" w="999">
                  <a:moveTo>
                    <a:pt x="999" y="56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0" name="Shape 1040"/>
            <p:cNvSpPr/>
            <p:nvPr/>
          </p:nvSpPr>
          <p:spPr>
            <a:xfrm>
              <a:off x="6997425" y="593700"/>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1" name="Shape 1041"/>
            <p:cNvSpPr/>
            <p:nvPr/>
          </p:nvSpPr>
          <p:spPr>
            <a:xfrm>
              <a:off x="6991350" y="507225"/>
              <a:ext cx="29250" cy="25"/>
            </a:xfrm>
            <a:custGeom>
              <a:pathLst>
                <a:path extrusionOk="0" fill="none" h="1" w="1170">
                  <a:moveTo>
                    <a:pt x="116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2" name="Shape 1042"/>
            <p:cNvSpPr/>
            <p:nvPr/>
          </p:nvSpPr>
          <p:spPr>
            <a:xfrm>
              <a:off x="6972475" y="420775"/>
              <a:ext cx="24975" cy="14025"/>
            </a:xfrm>
            <a:custGeom>
              <a:pathLst>
                <a:path extrusionOk="0" fill="none" h="561" w="999">
                  <a:moveTo>
                    <a:pt x="0" y="561"/>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3" name="Shape 1043"/>
            <p:cNvSpPr/>
            <p:nvPr/>
          </p:nvSpPr>
          <p:spPr>
            <a:xfrm>
              <a:off x="6997425" y="420775"/>
              <a:ext cx="25" cy="25"/>
            </a:xfrm>
            <a:custGeom>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4" name="Shape 1044"/>
            <p:cNvSpPr/>
            <p:nvPr/>
          </p:nvSpPr>
          <p:spPr>
            <a:xfrm>
              <a:off x="6919500" y="356850"/>
              <a:ext cx="14025" cy="24975"/>
            </a:xfrm>
            <a:custGeom>
              <a:pathLst>
                <a:path extrusionOk="0" fill="none" h="999" w="561">
                  <a:moveTo>
                    <a:pt x="560" y="0"/>
                  </a:moveTo>
                  <a:lnTo>
                    <a:pt x="0"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5" name="Shape 1045"/>
            <p:cNvSpPr/>
            <p:nvPr/>
          </p:nvSpPr>
          <p:spPr>
            <a:xfrm>
              <a:off x="6933500" y="356850"/>
              <a:ext cx="25" cy="25"/>
            </a:xfrm>
            <a:custGeom>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46" name="Shape 1046"/>
          <p:cNvGrpSpPr/>
          <p:nvPr/>
        </p:nvGrpSpPr>
        <p:grpSpPr>
          <a:xfrm>
            <a:off x="4873705" y="395448"/>
            <a:ext cx="337797" cy="319873"/>
            <a:chOff x="5973900" y="318475"/>
            <a:chExt cx="401900" cy="380575"/>
          </a:xfrm>
        </p:grpSpPr>
        <p:sp>
          <p:nvSpPr>
            <p:cNvPr id="1047" name="Shape 1047"/>
            <p:cNvSpPr/>
            <p:nvPr/>
          </p:nvSpPr>
          <p:spPr>
            <a:xfrm>
              <a:off x="5973900" y="337975"/>
              <a:ext cx="401900" cy="67000"/>
            </a:xfrm>
            <a:custGeom>
              <a:pathLst>
                <a:path extrusionOk="0" fill="none" h="2680" w="16076">
                  <a:moveTo>
                    <a:pt x="16075" y="2679"/>
                  </a:moveTo>
                  <a:lnTo>
                    <a:pt x="16075" y="0"/>
                  </a:lnTo>
                  <a:lnTo>
                    <a:pt x="1" y="0"/>
                  </a:lnTo>
                  <a:lnTo>
                    <a:pt x="1" y="267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8" name="Shape 1048"/>
            <p:cNvSpPr/>
            <p:nvPr/>
          </p:nvSpPr>
          <p:spPr>
            <a:xfrm>
              <a:off x="6024450" y="348325"/>
              <a:ext cx="45075" cy="45075"/>
            </a:xfrm>
            <a:custGeom>
              <a:pathLst>
                <a:path extrusionOk="0" fill="none" h="1803" w="1803">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9" name="Shape 1049"/>
            <p:cNvSpPr/>
            <p:nvPr/>
          </p:nvSpPr>
          <p:spPr>
            <a:xfrm>
              <a:off x="6280175" y="348325"/>
              <a:ext cx="45075" cy="45075"/>
            </a:xfrm>
            <a:custGeom>
              <a:pathLst>
                <a:path extrusionOk="0" fill="none" h="1803" w="1803">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0" name="Shape 1050"/>
            <p:cNvSpPr/>
            <p:nvPr/>
          </p:nvSpPr>
          <p:spPr>
            <a:xfrm>
              <a:off x="5973900" y="667375"/>
              <a:ext cx="401900" cy="31675"/>
            </a:xfrm>
            <a:custGeom>
              <a:pathLst>
                <a:path extrusionOk="0" fill="none" h="1267" w="16076">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1" name="Shape 1051"/>
            <p:cNvSpPr/>
            <p:nvPr/>
          </p:nvSpPr>
          <p:spPr>
            <a:xfrm>
              <a:off x="6302700" y="318475"/>
              <a:ext cx="28650" cy="63350"/>
            </a:xfrm>
            <a:custGeom>
              <a:pathLst>
                <a:path extrusionOk="0" fill="none" h="2534" w="1146">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2" name="Shape 1052"/>
            <p:cNvSpPr/>
            <p:nvPr/>
          </p:nvSpPr>
          <p:spPr>
            <a:xfrm>
              <a:off x="6046975" y="318475"/>
              <a:ext cx="28650" cy="63350"/>
            </a:xfrm>
            <a:custGeom>
              <a:pathLst>
                <a:path extrusionOk="0" fill="none" h="2534" w="1146">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3" name="Shape 1053"/>
            <p:cNvSpPr/>
            <p:nvPr/>
          </p:nvSpPr>
          <p:spPr>
            <a:xfrm>
              <a:off x="5973900" y="407375"/>
              <a:ext cx="401900" cy="272200"/>
            </a:xfrm>
            <a:custGeom>
              <a:pathLst>
                <a:path extrusionOk="0" fill="none" h="10888" w="16076">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4" name="Shape 1054"/>
            <p:cNvSpPr/>
            <p:nvPr/>
          </p:nvSpPr>
          <p:spPr>
            <a:xfrm>
              <a:off x="6024450" y="456100"/>
              <a:ext cx="300800" cy="175375"/>
            </a:xfrm>
            <a:custGeom>
              <a:pathLst>
                <a:path extrusionOk="0" fill="none" h="7015" w="12032">
                  <a:moveTo>
                    <a:pt x="0" y="0"/>
                  </a:moveTo>
                  <a:lnTo>
                    <a:pt x="12032" y="0"/>
                  </a:lnTo>
                  <a:lnTo>
                    <a:pt x="12032" y="7014"/>
                  </a:lnTo>
                  <a:lnTo>
                    <a:pt x="0" y="7014"/>
                  </a:lnTo>
                  <a:lnTo>
                    <a:pt x="0"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5" name="Shape 1055"/>
            <p:cNvSpPr/>
            <p:nvPr/>
          </p:nvSpPr>
          <p:spPr>
            <a:xfrm>
              <a:off x="6024450" y="573000"/>
              <a:ext cx="300800" cy="25"/>
            </a:xfrm>
            <a:custGeom>
              <a:pathLst>
                <a:path extrusionOk="0" fill="none" h="1" w="12032">
                  <a:moveTo>
                    <a:pt x="0" y="0"/>
                  </a:moveTo>
                  <a:lnTo>
                    <a:pt x="12032"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6" name="Shape 1056"/>
            <p:cNvSpPr/>
            <p:nvPr/>
          </p:nvSpPr>
          <p:spPr>
            <a:xfrm>
              <a:off x="6024450" y="514550"/>
              <a:ext cx="300800" cy="25"/>
            </a:xfrm>
            <a:custGeom>
              <a:pathLst>
                <a:path extrusionOk="0" fill="none" h="1" w="12032">
                  <a:moveTo>
                    <a:pt x="0" y="0"/>
                  </a:moveTo>
                  <a:lnTo>
                    <a:pt x="12032"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7" name="Shape 1057"/>
            <p:cNvSpPr/>
            <p:nvPr/>
          </p:nvSpPr>
          <p:spPr>
            <a:xfrm>
              <a:off x="6264950" y="456100"/>
              <a:ext cx="25" cy="175375"/>
            </a:xfrm>
            <a:custGeom>
              <a:pathLst>
                <a:path extrusionOk="0" fill="none" h="7015" w="1">
                  <a:moveTo>
                    <a:pt x="1" y="0"/>
                  </a:moveTo>
                  <a:lnTo>
                    <a:pt x="1" y="701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8" name="Shape 1058"/>
            <p:cNvSpPr/>
            <p:nvPr/>
          </p:nvSpPr>
          <p:spPr>
            <a:xfrm>
              <a:off x="6204675" y="456100"/>
              <a:ext cx="25" cy="175375"/>
            </a:xfrm>
            <a:custGeom>
              <a:pathLst>
                <a:path extrusionOk="0" fill="none" h="7015" w="1">
                  <a:moveTo>
                    <a:pt x="0" y="0"/>
                  </a:moveTo>
                  <a:lnTo>
                    <a:pt x="0" y="701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59" name="Shape 1059"/>
            <p:cNvSpPr/>
            <p:nvPr/>
          </p:nvSpPr>
          <p:spPr>
            <a:xfrm>
              <a:off x="6145000" y="456100"/>
              <a:ext cx="25" cy="175375"/>
            </a:xfrm>
            <a:custGeom>
              <a:pathLst>
                <a:path extrusionOk="0" fill="none" h="7015" w="1">
                  <a:moveTo>
                    <a:pt x="1" y="0"/>
                  </a:moveTo>
                  <a:lnTo>
                    <a:pt x="1" y="701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0" name="Shape 1060"/>
            <p:cNvSpPr/>
            <p:nvPr/>
          </p:nvSpPr>
          <p:spPr>
            <a:xfrm>
              <a:off x="6084725" y="456100"/>
              <a:ext cx="25" cy="175375"/>
            </a:xfrm>
            <a:custGeom>
              <a:pathLst>
                <a:path extrusionOk="0" fill="none" h="7015" w="1">
                  <a:moveTo>
                    <a:pt x="1" y="0"/>
                  </a:moveTo>
                  <a:lnTo>
                    <a:pt x="1" y="701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61" name="Shape 1061"/>
          <p:cNvGrpSpPr/>
          <p:nvPr/>
        </p:nvGrpSpPr>
        <p:grpSpPr>
          <a:xfrm>
            <a:off x="918858" y="908741"/>
            <a:ext cx="342882" cy="418128"/>
            <a:chOff x="1268550" y="929175"/>
            <a:chExt cx="407950" cy="497475"/>
          </a:xfrm>
        </p:grpSpPr>
        <p:sp>
          <p:nvSpPr>
            <p:cNvPr id="1062" name="Shape 1062"/>
            <p:cNvSpPr/>
            <p:nvPr/>
          </p:nvSpPr>
          <p:spPr>
            <a:xfrm>
              <a:off x="1268550" y="953550"/>
              <a:ext cx="387250" cy="473100"/>
            </a:xfrm>
            <a:custGeom>
              <a:pathLst>
                <a:path extrusionOk="0" fill="none" h="18924" w="1549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3" name="Shape 1063"/>
            <p:cNvSpPr/>
            <p:nvPr/>
          </p:nvSpPr>
          <p:spPr>
            <a:xfrm>
              <a:off x="1298975" y="929175"/>
              <a:ext cx="377525" cy="462775"/>
            </a:xfrm>
            <a:custGeom>
              <a:pathLst>
                <a:path extrusionOk="0" fill="none" h="18511" w="15101">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4" name="Shape 1064"/>
            <p:cNvSpPr/>
            <p:nvPr/>
          </p:nvSpPr>
          <p:spPr>
            <a:xfrm>
              <a:off x="1592450" y="929175"/>
              <a:ext cx="84050" cy="84050"/>
            </a:xfrm>
            <a:custGeom>
              <a:pathLst>
                <a:path extrusionOk="0" fill="none" h="3362" w="3362">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65" name="Shape 1065"/>
          <p:cNvGrpSpPr/>
          <p:nvPr/>
        </p:nvGrpSpPr>
        <p:grpSpPr>
          <a:xfrm>
            <a:off x="5404922" y="924605"/>
            <a:ext cx="405331" cy="388962"/>
            <a:chOff x="6605925" y="948050"/>
            <a:chExt cx="482250" cy="462775"/>
          </a:xfrm>
        </p:grpSpPr>
        <p:sp>
          <p:nvSpPr>
            <p:cNvPr id="1066" name="Shape 1066"/>
            <p:cNvSpPr/>
            <p:nvPr/>
          </p:nvSpPr>
          <p:spPr>
            <a:xfrm>
              <a:off x="6847025" y="1209875"/>
              <a:ext cx="60325" cy="200950"/>
            </a:xfrm>
            <a:custGeom>
              <a:pathLst>
                <a:path extrusionOk="0" fill="none" h="8038" w="2413">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7" name="Shape 1067"/>
            <p:cNvSpPr/>
            <p:nvPr/>
          </p:nvSpPr>
          <p:spPr>
            <a:xfrm>
              <a:off x="6605925" y="971800"/>
              <a:ext cx="482250" cy="228350"/>
            </a:xfrm>
            <a:custGeom>
              <a:pathLst>
                <a:path extrusionOk="0" fill="none" h="9134" w="1929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8" name="Shape 1068"/>
            <p:cNvSpPr/>
            <p:nvPr/>
          </p:nvSpPr>
          <p:spPr>
            <a:xfrm>
              <a:off x="6847025" y="948050"/>
              <a:ext cx="25" cy="23775"/>
            </a:xfrm>
            <a:custGeom>
              <a:pathLst>
                <a:path extrusionOk="0" fill="none" h="951" w="1">
                  <a:moveTo>
                    <a:pt x="1" y="95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69" name="Shape 1069"/>
            <p:cNvSpPr/>
            <p:nvPr/>
          </p:nvSpPr>
          <p:spPr>
            <a:xfrm>
              <a:off x="6847025" y="1001025"/>
              <a:ext cx="25" cy="183900"/>
            </a:xfrm>
            <a:custGeom>
              <a:pathLst>
                <a:path extrusionOk="0" fill="none" h="7356" w="1">
                  <a:moveTo>
                    <a:pt x="1" y="1"/>
                  </a:moveTo>
                  <a:lnTo>
                    <a:pt x="1" y="735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0" name="Shape 1070"/>
            <p:cNvSpPr/>
            <p:nvPr/>
          </p:nvSpPr>
          <p:spPr>
            <a:xfrm>
              <a:off x="6872000" y="994325"/>
              <a:ext cx="85275" cy="190600"/>
            </a:xfrm>
            <a:custGeom>
              <a:pathLst>
                <a:path extrusionOk="0" fill="none" h="7624" w="3411">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1" name="Shape 1071"/>
            <p:cNvSpPr/>
            <p:nvPr/>
          </p:nvSpPr>
          <p:spPr>
            <a:xfrm>
              <a:off x="6736825" y="994325"/>
              <a:ext cx="85275" cy="190600"/>
            </a:xfrm>
            <a:custGeom>
              <a:pathLst>
                <a:path extrusionOk="0" fill="none" h="7624" w="3411">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72" name="Shape 1072"/>
          <p:cNvGrpSpPr/>
          <p:nvPr/>
        </p:nvGrpSpPr>
        <p:grpSpPr>
          <a:xfrm>
            <a:off x="5499604" y="2076574"/>
            <a:ext cx="215966" cy="342399"/>
            <a:chOff x="6718575" y="2318625"/>
            <a:chExt cx="256950" cy="407375"/>
          </a:xfrm>
        </p:grpSpPr>
        <p:sp>
          <p:nvSpPr>
            <p:cNvPr id="1073" name="Shape 1073"/>
            <p:cNvSpPr/>
            <p:nvPr/>
          </p:nvSpPr>
          <p:spPr>
            <a:xfrm>
              <a:off x="6795900" y="2673600"/>
              <a:ext cx="102300" cy="22550"/>
            </a:xfrm>
            <a:custGeom>
              <a:pathLst>
                <a:path extrusionOk="0" fill="none" h="902" w="4092">
                  <a:moveTo>
                    <a:pt x="4092" y="902"/>
                  </a:moveTo>
                  <a:lnTo>
                    <a:pt x="4092" y="1"/>
                  </a:lnTo>
                  <a:lnTo>
                    <a:pt x="0" y="1"/>
                  </a:lnTo>
                  <a:lnTo>
                    <a:pt x="0" y="902"/>
                  </a:lnTo>
                  <a:lnTo>
                    <a:pt x="4092" y="90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4" name="Shape 1074"/>
            <p:cNvSpPr/>
            <p:nvPr/>
          </p:nvSpPr>
          <p:spPr>
            <a:xfrm>
              <a:off x="6795900" y="2650475"/>
              <a:ext cx="102300" cy="22550"/>
            </a:xfrm>
            <a:custGeom>
              <a:pathLst>
                <a:path extrusionOk="0" fill="none" h="902" w="4092">
                  <a:moveTo>
                    <a:pt x="4092" y="901"/>
                  </a:moveTo>
                  <a:lnTo>
                    <a:pt x="4092" y="0"/>
                  </a:lnTo>
                  <a:lnTo>
                    <a:pt x="0" y="0"/>
                  </a:lnTo>
                  <a:lnTo>
                    <a:pt x="0" y="901"/>
                  </a:lnTo>
                  <a:lnTo>
                    <a:pt x="4092" y="90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5" name="Shape 1075"/>
            <p:cNvSpPr/>
            <p:nvPr/>
          </p:nvSpPr>
          <p:spPr>
            <a:xfrm>
              <a:off x="6795900" y="2696125"/>
              <a:ext cx="102300" cy="29875"/>
            </a:xfrm>
            <a:custGeom>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6" name="Shape 1076"/>
            <p:cNvSpPr/>
            <p:nvPr/>
          </p:nvSpPr>
          <p:spPr>
            <a:xfrm>
              <a:off x="6784925" y="2459275"/>
              <a:ext cx="35350" cy="166875"/>
            </a:xfrm>
            <a:custGeom>
              <a:pathLst>
                <a:path extrusionOk="0" fill="none" h="6675" w="1414">
                  <a:moveTo>
                    <a:pt x="1413" y="6674"/>
                  </a:moveTo>
                  <a:lnTo>
                    <a:pt x="1413" y="6674"/>
                  </a:lnTo>
                  <a:lnTo>
                    <a:pt x="585" y="2850"/>
                  </a:ln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7" name="Shape 1077"/>
            <p:cNvSpPr/>
            <p:nvPr/>
          </p:nvSpPr>
          <p:spPr>
            <a:xfrm>
              <a:off x="6718575" y="2318625"/>
              <a:ext cx="256950" cy="307525"/>
            </a:xfrm>
            <a:custGeom>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8" name="Shape 1078"/>
            <p:cNvSpPr/>
            <p:nvPr/>
          </p:nvSpPr>
          <p:spPr>
            <a:xfrm>
              <a:off x="6873825" y="2459275"/>
              <a:ext cx="35350" cy="166875"/>
            </a:xfrm>
            <a:custGeom>
              <a:pathLst>
                <a:path extrusionOk="0" fill="none" h="6675" w="1414">
                  <a:moveTo>
                    <a:pt x="1413" y="1"/>
                  </a:moveTo>
                  <a:lnTo>
                    <a:pt x="1413" y="1"/>
                  </a:lnTo>
                  <a:lnTo>
                    <a:pt x="829" y="2850"/>
                  </a:lnTo>
                  <a:lnTo>
                    <a:pt x="1" y="667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9" name="Shape 1079"/>
            <p:cNvSpPr/>
            <p:nvPr/>
          </p:nvSpPr>
          <p:spPr>
            <a:xfrm>
              <a:off x="6801975" y="2453200"/>
              <a:ext cx="90150" cy="19500"/>
            </a:xfrm>
            <a:custGeom>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0" name="Shape 1080"/>
            <p:cNvSpPr/>
            <p:nvPr/>
          </p:nvSpPr>
          <p:spPr>
            <a:xfrm>
              <a:off x="6795900" y="2628550"/>
              <a:ext cx="102300" cy="25"/>
            </a:xfrm>
            <a:custGeom>
              <a:pathLst>
                <a:path extrusionOk="0" fill="none" h="1" w="4092">
                  <a:moveTo>
                    <a:pt x="0" y="1"/>
                  </a:moveTo>
                  <a:lnTo>
                    <a:pt x="4092"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81" name="Shape 1081"/>
          <p:cNvGrpSpPr/>
          <p:nvPr/>
        </p:nvGrpSpPr>
        <p:grpSpPr>
          <a:xfrm>
            <a:off x="2600993" y="2703482"/>
            <a:ext cx="363369" cy="221115"/>
            <a:chOff x="3269900" y="3064500"/>
            <a:chExt cx="432325" cy="263075"/>
          </a:xfrm>
        </p:grpSpPr>
        <p:sp>
          <p:nvSpPr>
            <p:cNvPr id="1082" name="Shape 1082"/>
            <p:cNvSpPr/>
            <p:nvPr/>
          </p:nvSpPr>
          <p:spPr>
            <a:xfrm>
              <a:off x="3269900" y="3064500"/>
              <a:ext cx="432325" cy="263075"/>
            </a:xfrm>
            <a:custGeom>
              <a:pathLst>
                <a:path extrusionOk="0" fill="none" h="10523" w="17293">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3" name="Shape 1083"/>
            <p:cNvSpPr/>
            <p:nvPr/>
          </p:nvSpPr>
          <p:spPr>
            <a:xfrm>
              <a:off x="3445875" y="3155825"/>
              <a:ext cx="80400" cy="80400"/>
            </a:xfrm>
            <a:custGeom>
              <a:pathLst>
                <a:path extrusionOk="0" fill="none" h="3216" w="3216">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4" name="Shape 1084"/>
            <p:cNvSpPr/>
            <p:nvPr/>
          </p:nvSpPr>
          <p:spPr>
            <a:xfrm>
              <a:off x="3381925" y="3091900"/>
              <a:ext cx="208275" cy="208275"/>
            </a:xfrm>
            <a:custGeom>
              <a:pathLst>
                <a:path extrusionOk="0" fill="none" h="8331" w="8331">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85" name="Shape 1085"/>
          <p:cNvGrpSpPr/>
          <p:nvPr/>
        </p:nvGrpSpPr>
        <p:grpSpPr>
          <a:xfrm>
            <a:off x="5475019" y="2635926"/>
            <a:ext cx="265115" cy="372594"/>
            <a:chOff x="6689325" y="2984125"/>
            <a:chExt cx="315425" cy="443300"/>
          </a:xfrm>
        </p:grpSpPr>
        <p:sp>
          <p:nvSpPr>
            <p:cNvPr id="1086" name="Shape 1086"/>
            <p:cNvSpPr/>
            <p:nvPr/>
          </p:nvSpPr>
          <p:spPr>
            <a:xfrm>
              <a:off x="6689325" y="2984125"/>
              <a:ext cx="315425" cy="77975"/>
            </a:xfrm>
            <a:custGeom>
              <a:pathLst>
                <a:path extrusionOk="0" fill="none" h="3119" w="12617">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7" name="Shape 1087"/>
            <p:cNvSpPr/>
            <p:nvPr/>
          </p:nvSpPr>
          <p:spPr>
            <a:xfrm>
              <a:off x="6702125" y="3069375"/>
              <a:ext cx="289850" cy="358050"/>
            </a:xfrm>
            <a:custGeom>
              <a:pathLst>
                <a:path extrusionOk="0" fill="none" h="14322" w="11594">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8" name="Shape 1088"/>
            <p:cNvSpPr/>
            <p:nvPr/>
          </p:nvSpPr>
          <p:spPr>
            <a:xfrm>
              <a:off x="6761175" y="3117475"/>
              <a:ext cx="25" cy="261850"/>
            </a:xfrm>
            <a:custGeom>
              <a:pathLst>
                <a:path extrusionOk="0" fill="none" h="10474" w="1">
                  <a:moveTo>
                    <a:pt x="1" y="10473"/>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9" name="Shape 1089"/>
            <p:cNvSpPr/>
            <p:nvPr/>
          </p:nvSpPr>
          <p:spPr>
            <a:xfrm>
              <a:off x="6847025" y="3117475"/>
              <a:ext cx="25" cy="261850"/>
            </a:xfrm>
            <a:custGeom>
              <a:pathLst>
                <a:path extrusionOk="0" fill="none" h="10474" w="1">
                  <a:moveTo>
                    <a:pt x="1" y="1"/>
                  </a:moveTo>
                  <a:lnTo>
                    <a:pt x="1" y="104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0" name="Shape 1090"/>
            <p:cNvSpPr/>
            <p:nvPr/>
          </p:nvSpPr>
          <p:spPr>
            <a:xfrm>
              <a:off x="6932875" y="3117475"/>
              <a:ext cx="25" cy="261850"/>
            </a:xfrm>
            <a:custGeom>
              <a:pathLst>
                <a:path extrusionOk="0" fill="none" h="10474" w="1">
                  <a:moveTo>
                    <a:pt x="1" y="1"/>
                  </a:moveTo>
                  <a:lnTo>
                    <a:pt x="1" y="104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91" name="Shape 1091"/>
          <p:cNvGrpSpPr/>
          <p:nvPr/>
        </p:nvGrpSpPr>
        <p:grpSpPr>
          <a:xfrm>
            <a:off x="1523745" y="3730594"/>
            <a:ext cx="256416" cy="414535"/>
            <a:chOff x="1988225" y="4286525"/>
            <a:chExt cx="305075" cy="493200"/>
          </a:xfrm>
        </p:grpSpPr>
        <p:sp>
          <p:nvSpPr>
            <p:cNvPr id="1092" name="Shape 1092"/>
            <p:cNvSpPr/>
            <p:nvPr/>
          </p:nvSpPr>
          <p:spPr>
            <a:xfrm>
              <a:off x="2178800" y="4519725"/>
              <a:ext cx="114500" cy="114475"/>
            </a:xfrm>
            <a:custGeom>
              <a:pathLst>
                <a:path extrusionOk="0" fill="none" h="4579" w="458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3" name="Shape 1093"/>
            <p:cNvSpPr/>
            <p:nvPr/>
          </p:nvSpPr>
          <p:spPr>
            <a:xfrm>
              <a:off x="1988225" y="4539200"/>
              <a:ext cx="156500" cy="156500"/>
            </a:xfrm>
            <a:custGeom>
              <a:pathLst>
                <a:path extrusionOk="0" fill="none" h="6260" w="626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4" name="Shape 1094"/>
            <p:cNvSpPr/>
            <p:nvPr/>
          </p:nvSpPr>
          <p:spPr>
            <a:xfrm>
              <a:off x="2042425" y="4286525"/>
              <a:ext cx="239300" cy="236250"/>
            </a:xfrm>
            <a:custGeom>
              <a:pathLst>
                <a:path extrusionOk="0" fill="none" h="9450" w="9572">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5" name="Shape 1095"/>
            <p:cNvSpPr/>
            <p:nvPr/>
          </p:nvSpPr>
          <p:spPr>
            <a:xfrm>
              <a:off x="2161750" y="4522750"/>
              <a:ext cx="25" cy="256975"/>
            </a:xfrm>
            <a:custGeom>
              <a:pathLst>
                <a:path extrusionOk="0" fill="none" h="10279" w="1">
                  <a:moveTo>
                    <a:pt x="1" y="10279"/>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6" name="Shape 1096"/>
            <p:cNvSpPr/>
            <p:nvPr/>
          </p:nvSpPr>
          <p:spPr>
            <a:xfrm>
              <a:off x="2133750" y="4377850"/>
              <a:ext cx="56050" cy="56025"/>
            </a:xfrm>
            <a:custGeom>
              <a:pathLst>
                <a:path extrusionOk="0" fill="none" h="2241" w="2242">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7" name="Shape 1097"/>
            <p:cNvSpPr/>
            <p:nvPr/>
          </p:nvSpPr>
          <p:spPr>
            <a:xfrm>
              <a:off x="2038150" y="4589125"/>
              <a:ext cx="87100" cy="87100"/>
            </a:xfrm>
            <a:custGeom>
              <a:pathLst>
                <a:path extrusionOk="0" fill="none" h="3484" w="3484">
                  <a:moveTo>
                    <a:pt x="1" y="0"/>
                  </a:moveTo>
                  <a:lnTo>
                    <a:pt x="3483" y="348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8" name="Shape 1098"/>
            <p:cNvSpPr/>
            <p:nvPr/>
          </p:nvSpPr>
          <p:spPr>
            <a:xfrm>
              <a:off x="2194025" y="4564150"/>
              <a:ext cx="54825" cy="54825"/>
            </a:xfrm>
            <a:custGeom>
              <a:pathLst>
                <a:path extrusionOk="0" fill="none" h="2193" w="2193">
                  <a:moveTo>
                    <a:pt x="2192" y="1"/>
                  </a:moveTo>
                  <a:lnTo>
                    <a:pt x="1" y="219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099" name="Shape 1099"/>
          <p:cNvGrpSpPr/>
          <p:nvPr/>
        </p:nvGrpSpPr>
        <p:grpSpPr>
          <a:xfrm>
            <a:off x="2067737" y="3759759"/>
            <a:ext cx="309640" cy="392030"/>
            <a:chOff x="2635450" y="4321225"/>
            <a:chExt cx="368400" cy="466425"/>
          </a:xfrm>
        </p:grpSpPr>
        <p:sp>
          <p:nvSpPr>
            <p:cNvPr id="1100" name="Shape 1100"/>
            <p:cNvSpPr/>
            <p:nvPr/>
          </p:nvSpPr>
          <p:spPr>
            <a:xfrm>
              <a:off x="2635450" y="4653050"/>
              <a:ext cx="368400" cy="134600"/>
            </a:xfrm>
            <a:custGeom>
              <a:pathLst>
                <a:path extrusionOk="0" fill="none" h="5384" w="14736">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1" name="Shape 1101"/>
            <p:cNvSpPr/>
            <p:nvPr/>
          </p:nvSpPr>
          <p:spPr>
            <a:xfrm>
              <a:off x="2819350" y="4321225"/>
              <a:ext cx="25" cy="347075"/>
            </a:xfrm>
            <a:custGeom>
              <a:pathLst>
                <a:path extrusionOk="0" fill="none" h="13883" w="1">
                  <a:moveTo>
                    <a:pt x="0" y="13883"/>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2" name="Shape 1102"/>
            <p:cNvSpPr/>
            <p:nvPr/>
          </p:nvSpPr>
          <p:spPr>
            <a:xfrm>
              <a:off x="2835175" y="4328525"/>
              <a:ext cx="114475" cy="114500"/>
            </a:xfrm>
            <a:custGeom>
              <a:pathLst>
                <a:path extrusionOk="0" fill="none" h="4580" w="4579">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3" name="Shape 1103"/>
            <p:cNvSpPr/>
            <p:nvPr/>
          </p:nvSpPr>
          <p:spPr>
            <a:xfrm>
              <a:off x="2850400" y="4372975"/>
              <a:ext cx="54825" cy="54825"/>
            </a:xfrm>
            <a:custGeom>
              <a:pathLst>
                <a:path extrusionOk="0" fill="none" h="2193" w="2193">
                  <a:moveTo>
                    <a:pt x="2192" y="0"/>
                  </a:moveTo>
                  <a:lnTo>
                    <a:pt x="0" y="219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4" name="Shape 1104"/>
            <p:cNvSpPr/>
            <p:nvPr/>
          </p:nvSpPr>
          <p:spPr>
            <a:xfrm>
              <a:off x="2646425" y="4429600"/>
              <a:ext cx="156500" cy="156500"/>
            </a:xfrm>
            <a:custGeom>
              <a:pathLst>
                <a:path extrusionOk="0" fill="none" h="6260" w="626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5" name="Shape 1105"/>
            <p:cNvSpPr/>
            <p:nvPr/>
          </p:nvSpPr>
          <p:spPr>
            <a:xfrm>
              <a:off x="2696350" y="4479525"/>
              <a:ext cx="87100" cy="87100"/>
            </a:xfrm>
            <a:custGeom>
              <a:pathLst>
                <a:path extrusionOk="0" fill="none" h="3484" w="3484">
                  <a:moveTo>
                    <a:pt x="0" y="1"/>
                  </a:moveTo>
                  <a:lnTo>
                    <a:pt x="3483" y="348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06" name="Shape 1106"/>
          <p:cNvGrpSpPr/>
          <p:nvPr/>
        </p:nvGrpSpPr>
        <p:grpSpPr>
          <a:xfrm>
            <a:off x="5436146" y="3750030"/>
            <a:ext cx="342882" cy="383835"/>
            <a:chOff x="6643075" y="4309650"/>
            <a:chExt cx="407950" cy="456675"/>
          </a:xfrm>
        </p:grpSpPr>
        <p:sp>
          <p:nvSpPr>
            <p:cNvPr id="1107" name="Shape 1107"/>
            <p:cNvSpPr/>
            <p:nvPr/>
          </p:nvSpPr>
          <p:spPr>
            <a:xfrm>
              <a:off x="6643075" y="4698125"/>
              <a:ext cx="407950" cy="14625"/>
            </a:xfrm>
            <a:custGeom>
              <a:pathLst>
                <a:path extrusionOk="0" fill="none" h="585" w="16318">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8" name="Shape 1108"/>
            <p:cNvSpPr/>
            <p:nvPr/>
          </p:nvSpPr>
          <p:spPr>
            <a:xfrm>
              <a:off x="6643075" y="4727350"/>
              <a:ext cx="407950" cy="14625"/>
            </a:xfrm>
            <a:custGeom>
              <a:pathLst>
                <a:path extrusionOk="0" fill="none" h="585" w="16318">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9" name="Shape 1109"/>
            <p:cNvSpPr/>
            <p:nvPr/>
          </p:nvSpPr>
          <p:spPr>
            <a:xfrm>
              <a:off x="6643075" y="4751700"/>
              <a:ext cx="407950" cy="14625"/>
            </a:xfrm>
            <a:custGeom>
              <a:pathLst>
                <a:path extrusionOk="0" fill="none" h="585" w="16318">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0" name="Shape 1110"/>
            <p:cNvSpPr/>
            <p:nvPr/>
          </p:nvSpPr>
          <p:spPr>
            <a:xfrm>
              <a:off x="6672900" y="4309650"/>
              <a:ext cx="348900" cy="376300"/>
            </a:xfrm>
            <a:custGeom>
              <a:pathLst>
                <a:path extrusionOk="0" fill="none" h="15052" w="13956">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1" name="Shape 1111"/>
            <p:cNvSpPr/>
            <p:nvPr/>
          </p:nvSpPr>
          <p:spPr>
            <a:xfrm>
              <a:off x="6805625" y="4452725"/>
              <a:ext cx="15850" cy="28050"/>
            </a:xfrm>
            <a:custGeom>
              <a:pathLst>
                <a:path extrusionOk="0" fill="none" h="1122" w="634">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2" name="Shape 1112"/>
            <p:cNvSpPr/>
            <p:nvPr/>
          </p:nvSpPr>
          <p:spPr>
            <a:xfrm>
              <a:off x="6872600" y="4452725"/>
              <a:ext cx="15875" cy="28050"/>
            </a:xfrm>
            <a:custGeom>
              <a:pathLst>
                <a:path extrusionOk="0" fill="none" h="1122" w="635">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3" name="Shape 1113"/>
            <p:cNvSpPr/>
            <p:nvPr/>
          </p:nvSpPr>
          <p:spPr>
            <a:xfrm>
              <a:off x="6709425" y="4414975"/>
              <a:ext cx="275250" cy="54825"/>
            </a:xfrm>
            <a:custGeom>
              <a:pathLst>
                <a:path extrusionOk="0" fill="none" h="2193" w="11010">
                  <a:moveTo>
                    <a:pt x="11009" y="2193"/>
                  </a:moveTo>
                  <a:lnTo>
                    <a:pt x="5505" y="1"/>
                  </a:lnTo>
                  <a:lnTo>
                    <a:pt x="1" y="219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4" name="Shape 1114"/>
            <p:cNvSpPr/>
            <p:nvPr/>
          </p:nvSpPr>
          <p:spPr>
            <a:xfrm>
              <a:off x="6733175" y="4382725"/>
              <a:ext cx="227750" cy="37150"/>
            </a:xfrm>
            <a:custGeom>
              <a:pathLst>
                <a:path extrusionOk="0" fill="none" h="1486" w="9110">
                  <a:moveTo>
                    <a:pt x="1" y="1486"/>
                  </a:moveTo>
                  <a:lnTo>
                    <a:pt x="1681" y="1486"/>
                  </a:lnTo>
                  <a:lnTo>
                    <a:pt x="1681" y="0"/>
                  </a:lnTo>
                  <a:lnTo>
                    <a:pt x="4555" y="0"/>
                  </a:lnTo>
                  <a:lnTo>
                    <a:pt x="7429" y="0"/>
                  </a:lnTo>
                  <a:lnTo>
                    <a:pt x="7429" y="1486"/>
                  </a:lnTo>
                  <a:lnTo>
                    <a:pt x="9109" y="1486"/>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5" name="Shape 1115"/>
            <p:cNvSpPr/>
            <p:nvPr/>
          </p:nvSpPr>
          <p:spPr>
            <a:xfrm>
              <a:off x="6847025" y="4414975"/>
              <a:ext cx="25" cy="145550"/>
            </a:xfrm>
            <a:custGeom>
              <a:pathLst>
                <a:path extrusionOk="0" fill="none" h="5822" w="1">
                  <a:moveTo>
                    <a:pt x="1" y="1"/>
                  </a:moveTo>
                  <a:lnTo>
                    <a:pt x="1" y="582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16" name="Shape 1116"/>
          <p:cNvGrpSpPr/>
          <p:nvPr/>
        </p:nvGrpSpPr>
        <p:grpSpPr>
          <a:xfrm>
            <a:off x="4251419" y="4291984"/>
            <a:ext cx="452420" cy="433992"/>
            <a:chOff x="5233525" y="4954450"/>
            <a:chExt cx="538275" cy="516350"/>
          </a:xfrm>
        </p:grpSpPr>
        <p:sp>
          <p:nvSpPr>
            <p:cNvPr id="1117" name="Shape 1117"/>
            <p:cNvSpPr/>
            <p:nvPr/>
          </p:nvSpPr>
          <p:spPr>
            <a:xfrm>
              <a:off x="5637825" y="4954450"/>
              <a:ext cx="89525" cy="89525"/>
            </a:xfrm>
            <a:custGeom>
              <a:pathLst>
                <a:path extrusionOk="0" fill="none" h="3581" w="3581">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8" name="Shape 1118"/>
            <p:cNvSpPr/>
            <p:nvPr/>
          </p:nvSpPr>
          <p:spPr>
            <a:xfrm>
              <a:off x="5323025" y="4980625"/>
              <a:ext cx="88925" cy="88925"/>
            </a:xfrm>
            <a:custGeom>
              <a:pathLst>
                <a:path extrusionOk="0" fill="none" h="3557" w="3557">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19" name="Shape 1119"/>
            <p:cNvSpPr/>
            <p:nvPr/>
          </p:nvSpPr>
          <p:spPr>
            <a:xfrm>
              <a:off x="5233525" y="5255225"/>
              <a:ext cx="89525" cy="89525"/>
            </a:xfrm>
            <a:custGeom>
              <a:pathLst>
                <a:path extrusionOk="0" fill="none" h="3581" w="3581">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0" name="Shape 1120"/>
            <p:cNvSpPr/>
            <p:nvPr/>
          </p:nvSpPr>
          <p:spPr>
            <a:xfrm>
              <a:off x="5453325" y="5382475"/>
              <a:ext cx="88925" cy="88325"/>
            </a:xfrm>
            <a:custGeom>
              <a:pathLst>
                <a:path extrusionOk="0" fill="none" h="3533" w="3557">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1" name="Shape 1121"/>
            <p:cNvSpPr/>
            <p:nvPr/>
          </p:nvSpPr>
          <p:spPr>
            <a:xfrm>
              <a:off x="5682875" y="5188875"/>
              <a:ext cx="88925" cy="89525"/>
            </a:xfrm>
            <a:custGeom>
              <a:pathLst>
                <a:path extrusionOk="0" fill="none" h="3581" w="3557">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2" name="Shape 1122"/>
            <p:cNvSpPr/>
            <p:nvPr/>
          </p:nvSpPr>
          <p:spPr>
            <a:xfrm>
              <a:off x="5411925" y="5110925"/>
              <a:ext cx="188775" cy="189400"/>
            </a:xfrm>
            <a:custGeom>
              <a:pathLst>
                <a:path extrusionOk="0" fill="none" h="7576" w="7551">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3" name="Shape 1123"/>
            <p:cNvSpPr/>
            <p:nvPr/>
          </p:nvSpPr>
          <p:spPr>
            <a:xfrm>
              <a:off x="5367475" y="5025075"/>
              <a:ext cx="81600" cy="105975"/>
            </a:xfrm>
            <a:custGeom>
              <a:pathLst>
                <a:path extrusionOk="0" fill="none" h="4239" w="3264">
                  <a:moveTo>
                    <a:pt x="0" y="1"/>
                  </a:moveTo>
                  <a:lnTo>
                    <a:pt x="3264" y="423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4" name="Shape 1124"/>
            <p:cNvSpPr/>
            <p:nvPr/>
          </p:nvSpPr>
          <p:spPr>
            <a:xfrm>
              <a:off x="5567800" y="4999500"/>
              <a:ext cx="115100" cy="133975"/>
            </a:xfrm>
            <a:custGeom>
              <a:pathLst>
                <a:path extrusionOk="0" fill="none" h="5359" w="4604">
                  <a:moveTo>
                    <a:pt x="0" y="5359"/>
                  </a:moveTo>
                  <a:lnTo>
                    <a:pt x="460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5" name="Shape 1125"/>
            <p:cNvSpPr/>
            <p:nvPr/>
          </p:nvSpPr>
          <p:spPr>
            <a:xfrm>
              <a:off x="5600075" y="5217475"/>
              <a:ext cx="127275" cy="16475"/>
            </a:xfrm>
            <a:custGeom>
              <a:pathLst>
                <a:path extrusionOk="0" fill="none" h="659" w="5091">
                  <a:moveTo>
                    <a:pt x="5090" y="658"/>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6" name="Shape 1126"/>
            <p:cNvSpPr/>
            <p:nvPr/>
          </p:nvSpPr>
          <p:spPr>
            <a:xfrm>
              <a:off x="5497775" y="5299675"/>
              <a:ext cx="4900" cy="126675"/>
            </a:xfrm>
            <a:custGeom>
              <a:pathLst>
                <a:path extrusionOk="0" fill="none" h="5067" w="196">
                  <a:moveTo>
                    <a:pt x="0" y="5067"/>
                  </a:moveTo>
                  <a:lnTo>
                    <a:pt x="19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27" name="Shape 1127"/>
            <p:cNvSpPr/>
            <p:nvPr/>
          </p:nvSpPr>
          <p:spPr>
            <a:xfrm>
              <a:off x="5277975" y="5241825"/>
              <a:ext cx="141275" cy="58500"/>
            </a:xfrm>
            <a:custGeom>
              <a:pathLst>
                <a:path extrusionOk="0" fill="none" h="2340" w="5651">
                  <a:moveTo>
                    <a:pt x="0" y="2339"/>
                  </a:moveTo>
                  <a:lnTo>
                    <a:pt x="565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28" name="Shape 1128"/>
          <p:cNvGrpSpPr/>
          <p:nvPr/>
        </p:nvGrpSpPr>
        <p:grpSpPr>
          <a:xfrm>
            <a:off x="3682338" y="4299654"/>
            <a:ext cx="460615" cy="418653"/>
            <a:chOff x="4556450" y="4963575"/>
            <a:chExt cx="548025" cy="498100"/>
          </a:xfrm>
        </p:grpSpPr>
        <p:sp>
          <p:nvSpPr>
            <p:cNvPr id="1129" name="Shape 1129"/>
            <p:cNvSpPr/>
            <p:nvPr/>
          </p:nvSpPr>
          <p:spPr>
            <a:xfrm>
              <a:off x="4611850" y="5222350"/>
              <a:ext cx="436600" cy="239325"/>
            </a:xfrm>
            <a:custGeom>
              <a:pathLst>
                <a:path extrusionOk="0" fill="none" h="9573" w="17464">
                  <a:moveTo>
                    <a:pt x="1" y="1"/>
                  </a:moveTo>
                  <a:lnTo>
                    <a:pt x="1" y="4677"/>
                  </a:lnTo>
                  <a:lnTo>
                    <a:pt x="8720" y="9572"/>
                  </a:lnTo>
                  <a:lnTo>
                    <a:pt x="17463" y="4677"/>
                  </a:lnTo>
                  <a:lnTo>
                    <a:pt x="1746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0" name="Shape 1130"/>
            <p:cNvSpPr/>
            <p:nvPr/>
          </p:nvSpPr>
          <p:spPr>
            <a:xfrm>
              <a:off x="4612475" y="4963575"/>
              <a:ext cx="435975" cy="125450"/>
            </a:xfrm>
            <a:custGeom>
              <a:pathLst>
                <a:path extrusionOk="0" fill="none" h="5018" w="17439">
                  <a:moveTo>
                    <a:pt x="17438" y="5018"/>
                  </a:moveTo>
                  <a:lnTo>
                    <a:pt x="8671" y="1"/>
                  </a:lnTo>
                  <a:lnTo>
                    <a:pt x="0" y="501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1" name="Shape 1131"/>
            <p:cNvSpPr/>
            <p:nvPr/>
          </p:nvSpPr>
          <p:spPr>
            <a:xfrm>
              <a:off x="4556450" y="5089000"/>
              <a:ext cx="274025" cy="225925"/>
            </a:xfrm>
            <a:custGeom>
              <a:pathLst>
                <a:path extrusionOk="0" fill="none" h="9037" w="10961">
                  <a:moveTo>
                    <a:pt x="8720" y="9037"/>
                  </a:moveTo>
                  <a:lnTo>
                    <a:pt x="1" y="4068"/>
                  </a:lnTo>
                  <a:lnTo>
                    <a:pt x="2241" y="1"/>
                  </a:lnTo>
                  <a:lnTo>
                    <a:pt x="10960" y="4969"/>
                  </a:lnTo>
                  <a:lnTo>
                    <a:pt x="8720" y="903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2" name="Shape 1132"/>
            <p:cNvSpPr/>
            <p:nvPr/>
          </p:nvSpPr>
          <p:spPr>
            <a:xfrm>
              <a:off x="4830450" y="5089000"/>
              <a:ext cx="274025" cy="225925"/>
            </a:xfrm>
            <a:custGeom>
              <a:pathLst>
                <a:path extrusionOk="0" fill="none" h="9037" w="10961">
                  <a:moveTo>
                    <a:pt x="2241" y="9037"/>
                  </a:moveTo>
                  <a:lnTo>
                    <a:pt x="10960" y="4068"/>
                  </a:lnTo>
                  <a:lnTo>
                    <a:pt x="8719" y="1"/>
                  </a:lnTo>
                  <a:lnTo>
                    <a:pt x="0" y="4969"/>
                  </a:lnTo>
                  <a:lnTo>
                    <a:pt x="2241" y="903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3" name="Shape 1133"/>
            <p:cNvSpPr/>
            <p:nvPr/>
          </p:nvSpPr>
          <p:spPr>
            <a:xfrm>
              <a:off x="4830450" y="5213225"/>
              <a:ext cx="25" cy="248450"/>
            </a:xfrm>
            <a:custGeom>
              <a:pathLst>
                <a:path extrusionOk="0" fill="none" h="9938" w="1">
                  <a:moveTo>
                    <a:pt x="0" y="0"/>
                  </a:moveTo>
                  <a:lnTo>
                    <a:pt x="0" y="9937"/>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34" name="Shape 1134"/>
          <p:cNvGrpSpPr/>
          <p:nvPr/>
        </p:nvGrpSpPr>
        <p:grpSpPr>
          <a:xfrm>
            <a:off x="299620" y="4390239"/>
            <a:ext cx="445255" cy="246182"/>
            <a:chOff x="531800" y="5071350"/>
            <a:chExt cx="529750" cy="292900"/>
          </a:xfrm>
        </p:grpSpPr>
        <p:sp>
          <p:nvSpPr>
            <p:cNvPr id="1135" name="Shape 1135"/>
            <p:cNvSpPr/>
            <p:nvPr/>
          </p:nvSpPr>
          <p:spPr>
            <a:xfrm>
              <a:off x="632875" y="5077450"/>
              <a:ext cx="272200" cy="185725"/>
            </a:xfrm>
            <a:custGeom>
              <a:pathLst>
                <a:path extrusionOk="0" fill="none" h="7429" w="10888">
                  <a:moveTo>
                    <a:pt x="2947" y="0"/>
                  </a:moveTo>
                  <a:lnTo>
                    <a:pt x="6406" y="7428"/>
                  </a:lnTo>
                  <a:lnTo>
                    <a:pt x="10887" y="2314"/>
                  </a:lnTo>
                  <a:lnTo>
                    <a:pt x="4019" y="2314"/>
                  </a:lnTo>
                  <a:lnTo>
                    <a:pt x="0" y="7428"/>
                  </a:lnTo>
                  <a:lnTo>
                    <a:pt x="6406" y="742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6" name="Shape 1136"/>
            <p:cNvSpPr/>
            <p:nvPr/>
          </p:nvSpPr>
          <p:spPr>
            <a:xfrm>
              <a:off x="886175" y="5071350"/>
              <a:ext cx="74300" cy="191825"/>
            </a:xfrm>
            <a:custGeom>
              <a:pathLst>
                <a:path extrusionOk="0" fill="none" h="7673" w="2972">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7" name="Shape 1137"/>
            <p:cNvSpPr/>
            <p:nvPr/>
          </p:nvSpPr>
          <p:spPr>
            <a:xfrm>
              <a:off x="531800" y="5162075"/>
              <a:ext cx="202175" cy="202175"/>
            </a:xfrm>
            <a:custGeom>
              <a:pathLst>
                <a:path extrusionOk="0" fill="none" h="8087" w="8087">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8" name="Shape 1138"/>
            <p:cNvSpPr/>
            <p:nvPr/>
          </p:nvSpPr>
          <p:spPr>
            <a:xfrm>
              <a:off x="859375" y="5162075"/>
              <a:ext cx="202175" cy="202175"/>
            </a:xfrm>
            <a:custGeom>
              <a:pathLst>
                <a:path extrusionOk="0" fill="none" h="8087" w="8087">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39" name="Shape 1139"/>
            <p:cNvSpPr/>
            <p:nvPr/>
          </p:nvSpPr>
          <p:spPr>
            <a:xfrm>
              <a:off x="676100" y="5071350"/>
              <a:ext cx="86500" cy="7325"/>
            </a:xfrm>
            <a:custGeom>
              <a:pathLst>
                <a:path extrusionOk="0" fill="none" h="293" w="3460">
                  <a:moveTo>
                    <a:pt x="1" y="1"/>
                  </a:moveTo>
                  <a:lnTo>
                    <a:pt x="3459" y="29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0" name="Shape 1140"/>
            <p:cNvSpPr/>
            <p:nvPr/>
          </p:nvSpPr>
          <p:spPr>
            <a:xfrm>
              <a:off x="941575" y="5244275"/>
              <a:ext cx="37175" cy="37175"/>
            </a:xfrm>
            <a:custGeom>
              <a:pathLst>
                <a:path extrusionOk="0" fill="none" h="1487" w="1487">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1" name="Shape 1141"/>
            <p:cNvSpPr/>
            <p:nvPr/>
          </p:nvSpPr>
          <p:spPr>
            <a:xfrm>
              <a:off x="614600" y="5244275"/>
              <a:ext cx="37175" cy="37175"/>
            </a:xfrm>
            <a:custGeom>
              <a:pathLst>
                <a:path extrusionOk="0" fill="none" h="1487" w="1487">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42" name="Shape 1142"/>
          <p:cNvGrpSpPr/>
          <p:nvPr/>
        </p:nvGrpSpPr>
        <p:grpSpPr>
          <a:xfrm>
            <a:off x="7243894" y="1803400"/>
            <a:ext cx="433992" cy="422729"/>
            <a:chOff x="5916675" y="927975"/>
            <a:chExt cx="516350" cy="502950"/>
          </a:xfrm>
        </p:grpSpPr>
        <p:sp>
          <p:nvSpPr>
            <p:cNvPr id="1143" name="Shape 1143"/>
            <p:cNvSpPr/>
            <p:nvPr/>
          </p:nvSpPr>
          <p:spPr>
            <a:xfrm>
              <a:off x="5916675" y="927975"/>
              <a:ext cx="516350" cy="502950"/>
            </a:xfrm>
            <a:custGeom>
              <a:pathLst>
                <a:path extrusionOk="0" fill="none" h="20118" w="20654">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cap="rnd"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4" name="Shape 1144"/>
            <p:cNvSpPr/>
            <p:nvPr/>
          </p:nvSpPr>
          <p:spPr>
            <a:xfrm>
              <a:off x="6006800" y="1011375"/>
              <a:ext cx="336125" cy="336125"/>
            </a:xfrm>
            <a:custGeom>
              <a:pathLst>
                <a:path extrusionOk="0" fill="none" h="13445" w="13445">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cap="rnd" cmpd="sng" w="381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45" name="Shape 1145"/>
          <p:cNvGrpSpPr/>
          <p:nvPr/>
        </p:nvGrpSpPr>
        <p:grpSpPr>
          <a:xfrm>
            <a:off x="6359914" y="2509302"/>
            <a:ext cx="1079481" cy="1051467"/>
            <a:chOff x="5916675" y="927975"/>
            <a:chExt cx="516350" cy="502950"/>
          </a:xfrm>
        </p:grpSpPr>
        <p:sp>
          <p:nvSpPr>
            <p:cNvPr id="1146" name="Shape 1146"/>
            <p:cNvSpPr/>
            <p:nvPr/>
          </p:nvSpPr>
          <p:spPr>
            <a:xfrm>
              <a:off x="5916675" y="927975"/>
              <a:ext cx="516350" cy="502950"/>
            </a:xfrm>
            <a:custGeom>
              <a:pathLst>
                <a:path extrusionOk="0" fill="none" h="20118" w="20654">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cap="rnd" cmpd="sng" w="9525">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7" name="Shape 1147"/>
            <p:cNvSpPr/>
            <p:nvPr/>
          </p:nvSpPr>
          <p:spPr>
            <a:xfrm>
              <a:off x="6006800" y="1011375"/>
              <a:ext cx="336125" cy="336125"/>
            </a:xfrm>
            <a:custGeom>
              <a:pathLst>
                <a:path extrusionOk="0" fill="none" h="13445" w="13445">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cap="rnd" cmpd="sng" w="9525">
              <a:solidFill>
                <a:srgbClr val="FFFF00"/>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48" name="Shape 1148"/>
          <p:cNvGrpSpPr/>
          <p:nvPr/>
        </p:nvGrpSpPr>
        <p:grpSpPr>
          <a:xfrm>
            <a:off x="6360057" y="1803400"/>
            <a:ext cx="433992" cy="422729"/>
            <a:chOff x="5916675" y="927975"/>
            <a:chExt cx="516350" cy="502950"/>
          </a:xfrm>
        </p:grpSpPr>
        <p:sp>
          <p:nvSpPr>
            <p:cNvPr id="1149" name="Shape 1149"/>
            <p:cNvSpPr/>
            <p:nvPr/>
          </p:nvSpPr>
          <p:spPr>
            <a:xfrm>
              <a:off x="5916675" y="927975"/>
              <a:ext cx="516350" cy="502950"/>
            </a:xfrm>
            <a:custGeom>
              <a:pathLst>
                <a:path extrusionOk="0" fill="none" h="20118" w="20654">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cap="rnd" cmpd="sng" w="121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0" name="Shape 1150"/>
            <p:cNvSpPr/>
            <p:nvPr/>
          </p:nvSpPr>
          <p:spPr>
            <a:xfrm>
              <a:off x="6006800" y="1011375"/>
              <a:ext cx="336125" cy="336125"/>
            </a:xfrm>
            <a:custGeom>
              <a:pathLst>
                <a:path extrusionOk="0" fill="none" h="13445" w="13445">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cap="rnd" cmpd="sng" w="1217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51" name="Shape 1151"/>
          <p:cNvSpPr/>
          <p:nvPr/>
        </p:nvSpPr>
        <p:spPr>
          <a:xfrm>
            <a:off x="7436055" y="2039778"/>
            <a:ext cx="402263" cy="227229"/>
          </a:xfrm>
          <a:custGeom>
            <a:pathLst>
              <a:path extrusionOk="0" fill="none" h="10814" w="19144">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cap="rnd"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2" name="Shape 1152"/>
          <p:cNvSpPr/>
          <p:nvPr/>
        </p:nvSpPr>
        <p:spPr>
          <a:xfrm>
            <a:off x="6552218" y="2039778"/>
            <a:ext cx="402263" cy="227229"/>
          </a:xfrm>
          <a:custGeom>
            <a:pathLst>
              <a:path extrusionOk="0" fill="none" h="10814" w="19144">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3" name="Shape 1153"/>
          <p:cNvSpPr/>
          <p:nvPr/>
        </p:nvSpPr>
        <p:spPr>
          <a:xfrm>
            <a:off x="6837753" y="3097315"/>
            <a:ext cx="1000561" cy="565194"/>
          </a:xfrm>
          <a:custGeom>
            <a:pathLst>
              <a:path extrusionOk="0" fill="none" h="10814" w="19144">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cap="rnd"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4" name="Shape 115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bg>
      <p:bgPr>
        <a:solidFill>
          <a:srgbClr val="F67031"/>
        </a:solidFill>
      </p:bgPr>
    </p:bg>
    <p:spTree>
      <p:nvGrpSpPr>
        <p:cNvPr id="1158" name="Shape 1158"/>
        <p:cNvGrpSpPr/>
        <p:nvPr/>
      </p:nvGrpSpPr>
      <p:grpSpPr>
        <a:xfrm>
          <a:off x="0" y="0"/>
          <a:ext cx="0" cy="0"/>
          <a:chOff x="0" y="0"/>
          <a:chExt cx="0" cy="0"/>
        </a:xfrm>
      </p:grpSpPr>
      <p:sp>
        <p:nvSpPr>
          <p:cNvPr id="1159" name="Shape 1159"/>
          <p:cNvSpPr txBox="1"/>
          <p:nvPr/>
        </p:nvSpPr>
        <p:spPr>
          <a:xfrm>
            <a:off x="2087650" y="914275"/>
            <a:ext cx="6676800" cy="1380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b="1" lang="en">
                <a:solidFill>
                  <a:srgbClr val="FFFFFF"/>
                </a:solidFill>
                <a:latin typeface="Nunito Sans"/>
                <a:ea typeface="Nunito Sans"/>
                <a:cs typeface="Nunito Sans"/>
                <a:sym typeface="Nunito Sans"/>
              </a:rPr>
              <a:t>Now you can use any emoji as an icon!</a:t>
            </a:r>
            <a:endParaRPr>
              <a:solidFill>
                <a:srgbClr val="FFFFFF"/>
              </a:solidFill>
              <a:latin typeface="Nunito Sans"/>
              <a:ea typeface="Nunito Sans"/>
              <a:cs typeface="Nunito Sans"/>
              <a:sym typeface="Nunito Sans"/>
            </a:endParaRPr>
          </a:p>
          <a:p>
            <a:pPr indent="0" lvl="0" marL="0" rtl="0">
              <a:spcBef>
                <a:spcPts val="0"/>
              </a:spcBef>
              <a:spcAft>
                <a:spcPts val="0"/>
              </a:spcAft>
              <a:buClr>
                <a:schemeClr val="dk1"/>
              </a:buClr>
              <a:buSzPts val="1100"/>
              <a:buFont typeface="Arial"/>
              <a:buNone/>
            </a:pPr>
            <a:r>
              <a:rPr lang="en">
                <a:solidFill>
                  <a:srgbClr val="FFFFFF"/>
                </a:solidFill>
                <a:latin typeface="Nunito Sans"/>
                <a:ea typeface="Nunito Sans"/>
                <a:cs typeface="Nunito Sans"/>
                <a:sym typeface="Nunito Sans"/>
              </a:rPr>
              <a:t>And of course it resizes without losing quality and you can change the color.</a:t>
            </a:r>
            <a:endParaRPr>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a:solidFill>
                <a:srgbClr val="FFFFFF"/>
              </a:solidFill>
              <a:latin typeface="Nunito Sans"/>
              <a:ea typeface="Nunito Sans"/>
              <a:cs typeface="Nunito Sans"/>
              <a:sym typeface="Nunito Sans"/>
            </a:endParaRPr>
          </a:p>
          <a:p>
            <a:pPr indent="0" lvl="0" marL="0">
              <a:spcBef>
                <a:spcPts val="0"/>
              </a:spcBef>
              <a:spcAft>
                <a:spcPts val="0"/>
              </a:spcAft>
              <a:buNone/>
            </a:pPr>
            <a:r>
              <a:rPr lang="en">
                <a:solidFill>
                  <a:srgbClr val="FFFFFF"/>
                </a:solidFill>
                <a:latin typeface="Nunito Sans"/>
                <a:ea typeface="Nunito Sans"/>
                <a:cs typeface="Nunito Sans"/>
                <a:sym typeface="Nunito Sans"/>
              </a:rPr>
              <a:t>How? Follow Google instructions </a:t>
            </a:r>
            <a:r>
              <a:rPr lang="en" u="sng">
                <a:solidFill>
                  <a:srgbClr val="FFFFFF"/>
                </a:solidFill>
                <a:latin typeface="Nunito Sans"/>
                <a:ea typeface="Nunito Sans"/>
                <a:cs typeface="Nunito Sans"/>
                <a:sym typeface="Nunito Sans"/>
                <a:hlinkClick r:id="rId3"/>
              </a:rPr>
              <a:t>https://twitter.com/googledocs/status/730087240156643328</a:t>
            </a:r>
            <a:endParaRPr>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a:solidFill>
                <a:srgbClr val="FFFFFF"/>
              </a:solidFill>
              <a:latin typeface="Nunito Sans"/>
              <a:ea typeface="Nunito Sans"/>
              <a:cs typeface="Nunito Sans"/>
              <a:sym typeface="Nunito Sans"/>
            </a:endParaRPr>
          </a:p>
          <a:p>
            <a:pPr indent="0" lvl="0" marL="0" rtl="0">
              <a:spcBef>
                <a:spcPts val="0"/>
              </a:spcBef>
              <a:spcAft>
                <a:spcPts val="0"/>
              </a:spcAft>
              <a:buClr>
                <a:schemeClr val="dk1"/>
              </a:buClr>
              <a:buSzPts val="1100"/>
              <a:buFont typeface="Arial"/>
              <a:buNone/>
            </a:pPr>
            <a:r>
              <a:t/>
            </a:r>
            <a:endParaRPr>
              <a:solidFill>
                <a:srgbClr val="FFFFFF"/>
              </a:solidFill>
              <a:latin typeface="Nunito Sans"/>
              <a:ea typeface="Nunito Sans"/>
              <a:cs typeface="Nunito Sans"/>
              <a:sym typeface="Nunito Sans"/>
            </a:endParaRPr>
          </a:p>
          <a:p>
            <a:pPr indent="0" lvl="0" marL="0" rtl="0">
              <a:spcBef>
                <a:spcPts val="0"/>
              </a:spcBef>
              <a:spcAft>
                <a:spcPts val="0"/>
              </a:spcAft>
              <a:buNone/>
            </a:pPr>
            <a:r>
              <a:t/>
            </a:r>
            <a:endParaRPr>
              <a:solidFill>
                <a:srgbClr val="FFFFFF"/>
              </a:solidFill>
              <a:latin typeface="Nunito Sans"/>
              <a:ea typeface="Nunito Sans"/>
              <a:cs typeface="Nunito Sans"/>
              <a:sym typeface="Nunito Sans"/>
            </a:endParaRPr>
          </a:p>
        </p:txBody>
      </p:sp>
      <p:sp>
        <p:nvSpPr>
          <p:cNvPr id="1160" name="Shape 1160"/>
          <p:cNvSpPr txBox="1"/>
          <p:nvPr/>
        </p:nvSpPr>
        <p:spPr>
          <a:xfrm>
            <a:off x="731900" y="2374250"/>
            <a:ext cx="7327500" cy="2570700"/>
          </a:xfrm>
          <a:prstGeom prst="rect">
            <a:avLst/>
          </a:prstGeom>
          <a:noFill/>
          <a:ln>
            <a:noFill/>
          </a:ln>
        </p:spPr>
        <p:txBody>
          <a:bodyPr anchorCtr="0" anchor="t" bIns="91425" lIns="91425" spcFirstLastPara="1" rIns="91425" wrap="square" tIns="91425">
            <a:noAutofit/>
          </a:bodyPr>
          <a:lstStyle/>
          <a:p>
            <a:pPr indent="0" lvl="0" marL="0">
              <a:lnSpc>
                <a:spcPct val="115000"/>
              </a:lnSpc>
              <a:spcBef>
                <a:spcPts val="0"/>
              </a:spcBef>
              <a:spcAft>
                <a:spcPts val="0"/>
              </a:spcAft>
              <a:buNone/>
            </a:pPr>
            <a:r>
              <a:rPr lang="en" sz="3600">
                <a:solidFill>
                  <a:srgbClr val="FFFFFF"/>
                </a:solidFill>
                <a:latin typeface="Nunito Sans"/>
                <a:ea typeface="Nunito Sans"/>
                <a:cs typeface="Nunito Sans"/>
                <a:sym typeface="Nunito Sans"/>
              </a:rPr>
              <a:t>✋👆👉👍👤👦👧👨👩👪💃🏃💑❤😂😉😋😒😭👶😸🐟🍒🍔💣📌📖🔨🎃🎈🎨🏈🏰🌏🔌🔑</a:t>
            </a:r>
            <a:r>
              <a:rPr lang="en" sz="2400">
                <a:solidFill>
                  <a:srgbClr val="FFFFFF"/>
                </a:solidFill>
                <a:highlight>
                  <a:srgbClr val="ED0036"/>
                </a:highlight>
                <a:latin typeface="Nunito Sans"/>
                <a:ea typeface="Nunito Sans"/>
                <a:cs typeface="Nunito Sans"/>
                <a:sym typeface="Nunito Sans"/>
              </a:rPr>
              <a:t> and many more...</a:t>
            </a:r>
            <a:endParaRPr sz="2400">
              <a:solidFill>
                <a:srgbClr val="FFFFFF"/>
              </a:solidFill>
              <a:highlight>
                <a:srgbClr val="ED0036"/>
              </a:highlight>
              <a:latin typeface="Nunito Sans"/>
              <a:ea typeface="Nunito Sans"/>
              <a:cs typeface="Nunito Sans"/>
              <a:sym typeface="Nunito Sans"/>
            </a:endParaRPr>
          </a:p>
        </p:txBody>
      </p:sp>
      <p:sp>
        <p:nvSpPr>
          <p:cNvPr id="1161" name="Shape 1161"/>
          <p:cNvSpPr txBox="1"/>
          <p:nvPr/>
        </p:nvSpPr>
        <p:spPr>
          <a:xfrm>
            <a:off x="572775" y="856414"/>
            <a:ext cx="1440600" cy="1296000"/>
          </a:xfrm>
          <a:prstGeom prst="rect">
            <a:avLst/>
          </a:prstGeom>
          <a:noFill/>
          <a:ln>
            <a:noFill/>
          </a:ln>
        </p:spPr>
        <p:txBody>
          <a:bodyPr anchorCtr="0" anchor="ctr" bIns="91425" lIns="91425" spcFirstLastPara="1" rIns="91425" wrap="square" tIns="91425">
            <a:noAutofit/>
          </a:bodyPr>
          <a:lstStyle/>
          <a:p>
            <a:pPr indent="0" lvl="0" marL="0" algn="ctr">
              <a:spcBef>
                <a:spcPts val="0"/>
              </a:spcBef>
              <a:spcAft>
                <a:spcPts val="0"/>
              </a:spcAft>
              <a:buClr>
                <a:schemeClr val="dk1"/>
              </a:buClr>
              <a:buSzPts val="1100"/>
              <a:buFont typeface="Arial"/>
              <a:buNone/>
            </a:pPr>
            <a:r>
              <a:rPr lang="en" sz="9600">
                <a:solidFill>
                  <a:srgbClr val="FFFF00"/>
                </a:solidFill>
              </a:rPr>
              <a:t>😉</a:t>
            </a:r>
            <a:endParaRPr sz="9600">
              <a:solidFill>
                <a:srgbClr val="FFFF00"/>
              </a:solidFill>
            </a:endParaRPr>
          </a:p>
        </p:txBody>
      </p:sp>
      <p:sp>
        <p:nvSpPr>
          <p:cNvPr id="1162" name="Shape 116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solidFill>
                  <a:srgbClr val="CCCCCC"/>
                </a:solidFill>
              </a:rPr>
              <a:t>‹#›</a:t>
            </a:fld>
            <a:endParaRPr>
              <a:solidFill>
                <a:srgbClr val="CCCCCC"/>
              </a:solidFill>
            </a:endParaRPr>
          </a:p>
        </p:txBody>
      </p:sp>
      <p:sp>
        <p:nvSpPr>
          <p:cNvPr id="125" name="Shape 125"/>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1000+</a:t>
            </a:r>
            <a:br>
              <a:rPr lang="en"/>
            </a:br>
            <a:r>
              <a:rPr lang="en"/>
              <a:t>Estudantes</a:t>
            </a:r>
            <a:br>
              <a:rPr lang="en"/>
            </a:br>
            <a:r>
              <a:rPr lang="en"/>
              <a:t>Analisados</a:t>
            </a:r>
            <a:endParaRPr/>
          </a:p>
        </p:txBody>
      </p:sp>
      <p:sp>
        <p:nvSpPr>
          <p:cNvPr id="126" name="Shape 126"/>
          <p:cNvSpPr txBox="1"/>
          <p:nvPr>
            <p:ph idx="1" type="body"/>
          </p:nvPr>
        </p:nvSpPr>
        <p:spPr>
          <a:xfrm>
            <a:off x="3090625" y="575500"/>
            <a:ext cx="5596200" cy="12078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Tempo gasto no celular</a:t>
            </a:r>
            <a:endParaRPr/>
          </a:p>
        </p:txBody>
      </p:sp>
      <p:sp>
        <p:nvSpPr>
          <p:cNvPr id="127" name="Shape 127"/>
          <p:cNvSpPr txBox="1"/>
          <p:nvPr>
            <p:ph idx="2" type="body"/>
          </p:nvPr>
        </p:nvSpPr>
        <p:spPr>
          <a:xfrm>
            <a:off x="3090625" y="2004325"/>
            <a:ext cx="27270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2400"/>
              <a:t>97</a:t>
            </a:r>
            <a:r>
              <a:rPr lang="en" sz="3000"/>
              <a:t> </a:t>
            </a:r>
            <a:r>
              <a:rPr lang="en"/>
              <a:t>E</a:t>
            </a:r>
            <a:r>
              <a:rPr lang="en"/>
              <a:t>screvendo</a:t>
            </a:r>
            <a:endParaRPr/>
          </a:p>
          <a:p>
            <a:pPr indent="0" lvl="0" marL="0">
              <a:spcBef>
                <a:spcPts val="600"/>
              </a:spcBef>
              <a:spcAft>
                <a:spcPts val="0"/>
              </a:spcAft>
              <a:buNone/>
            </a:pPr>
            <a:r>
              <a:rPr lang="en" sz="2400"/>
              <a:t>118</a:t>
            </a:r>
            <a:r>
              <a:rPr lang="en"/>
              <a:t> Navegando na internet</a:t>
            </a:r>
            <a:endParaRPr/>
          </a:p>
          <a:p>
            <a:pPr indent="0" lvl="0" marL="0">
              <a:spcBef>
                <a:spcPts val="600"/>
              </a:spcBef>
              <a:spcAft>
                <a:spcPts val="0"/>
              </a:spcAft>
              <a:buNone/>
            </a:pPr>
            <a:r>
              <a:rPr lang="en" sz="2400"/>
              <a:t>41</a:t>
            </a:r>
            <a:r>
              <a:rPr lang="en"/>
              <a:t> Facebook</a:t>
            </a:r>
            <a:endParaRPr/>
          </a:p>
          <a:p>
            <a:pPr indent="0" lvl="0" marL="0">
              <a:spcBef>
                <a:spcPts val="600"/>
              </a:spcBef>
              <a:spcAft>
                <a:spcPts val="0"/>
              </a:spcAft>
              <a:buNone/>
            </a:pPr>
            <a:r>
              <a:rPr lang="en" sz="2400"/>
              <a:t>49</a:t>
            </a:r>
            <a:r>
              <a:rPr lang="en"/>
              <a:t> Email</a:t>
            </a:r>
            <a:endParaRPr/>
          </a:p>
          <a:p>
            <a:pPr indent="0" lvl="0" marL="0">
              <a:spcBef>
                <a:spcPts val="600"/>
              </a:spcBef>
              <a:spcAft>
                <a:spcPts val="0"/>
              </a:spcAft>
              <a:buNone/>
            </a:pPr>
            <a:r>
              <a:rPr lang="en" sz="2400"/>
              <a:t>51</a:t>
            </a:r>
            <a:r>
              <a:rPr lang="en"/>
              <a:t> Falando no telefone</a:t>
            </a:r>
            <a:endParaRPr/>
          </a:p>
        </p:txBody>
      </p:sp>
      <p:sp>
        <p:nvSpPr>
          <p:cNvPr id="128" name="Shape 128"/>
          <p:cNvSpPr txBox="1"/>
          <p:nvPr>
            <p:ph idx="3" type="body"/>
          </p:nvPr>
        </p:nvSpPr>
        <p:spPr>
          <a:xfrm>
            <a:off x="5959744" y="2004325"/>
            <a:ext cx="2727000" cy="25521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sz="3000"/>
              <a:t>~6 horas</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700"/>
                                        <p:tgtEl>
                                          <p:spTgt spid="126"/>
                                        </p:tgtEl>
                                      </p:cBhvr>
                                    </p:animEffect>
                                  </p:childTnLst>
                                </p:cTn>
                              </p:par>
                            </p:childTnLst>
                          </p:cTn>
                        </p:par>
                        <p:par>
                          <p:cTn fill="hold">
                            <p:stCondLst>
                              <p:cond delay="1700"/>
                            </p:stCondLst>
                            <p:childTnLst>
                              <p:par>
                                <p:cTn fill="hold" nodeType="afterEffect" presetClass="entr" presetID="10" presetSubtype="0">
                                  <p:stCondLst>
                                    <p:cond delay="0"/>
                                  </p:stCondLst>
                                  <p:childTnLst>
                                    <p:set>
                                      <p:cBhvr>
                                        <p:cTn dur="1" fill="hold">
                                          <p:stCondLst>
                                            <p:cond delay="0"/>
                                          </p:stCondLst>
                                        </p:cTn>
                                        <p:tgtEl>
                                          <p:spTgt spid="127">
                                            <p:txEl>
                                              <p:pRg end="0" st="0"/>
                                            </p:txEl>
                                          </p:spTgt>
                                        </p:tgtEl>
                                        <p:attrNameLst>
                                          <p:attrName>style.visibility</p:attrName>
                                        </p:attrNameLst>
                                      </p:cBhvr>
                                      <p:to>
                                        <p:strVal val="visible"/>
                                      </p:to>
                                    </p:set>
                                    <p:animEffect filter="fade" transition="in">
                                      <p:cBhvr>
                                        <p:cTn dur="700"/>
                                        <p:tgtEl>
                                          <p:spTgt spid="127">
                                            <p:txEl>
                                              <p:pRg end="0" st="0"/>
                                            </p:txEl>
                                          </p:spTgt>
                                        </p:tgtEl>
                                      </p:cBhvr>
                                    </p:animEffect>
                                  </p:childTnLst>
                                </p:cTn>
                              </p:par>
                            </p:childTnLst>
                          </p:cTn>
                        </p:par>
                        <p:par>
                          <p:cTn fill="hold">
                            <p:stCondLst>
                              <p:cond delay="2400"/>
                            </p:stCondLst>
                            <p:childTnLst>
                              <p:par>
                                <p:cTn fill="hold" nodeType="afterEffect" presetClass="entr" presetID="10" presetSubtype="0">
                                  <p:stCondLst>
                                    <p:cond delay="0"/>
                                  </p:stCondLst>
                                  <p:childTnLst>
                                    <p:set>
                                      <p:cBhvr>
                                        <p:cTn dur="1" fill="hold">
                                          <p:stCondLst>
                                            <p:cond delay="0"/>
                                          </p:stCondLst>
                                        </p:cTn>
                                        <p:tgtEl>
                                          <p:spTgt spid="127">
                                            <p:txEl>
                                              <p:pRg end="1" st="1"/>
                                            </p:txEl>
                                          </p:spTgt>
                                        </p:tgtEl>
                                        <p:attrNameLst>
                                          <p:attrName>style.visibility</p:attrName>
                                        </p:attrNameLst>
                                      </p:cBhvr>
                                      <p:to>
                                        <p:strVal val="visible"/>
                                      </p:to>
                                    </p:set>
                                    <p:animEffect filter="fade" transition="in">
                                      <p:cBhvr>
                                        <p:cTn dur="700"/>
                                        <p:tgtEl>
                                          <p:spTgt spid="127">
                                            <p:txEl>
                                              <p:pRg end="1" st="1"/>
                                            </p:txEl>
                                          </p:spTgt>
                                        </p:tgtEl>
                                      </p:cBhvr>
                                    </p:animEffect>
                                  </p:childTnLst>
                                </p:cTn>
                              </p:par>
                            </p:childTnLst>
                          </p:cTn>
                        </p:par>
                        <p:par>
                          <p:cTn fill="hold">
                            <p:stCondLst>
                              <p:cond delay="3100"/>
                            </p:stCondLst>
                            <p:childTnLst>
                              <p:par>
                                <p:cTn fill="hold" nodeType="afterEffect" presetClass="entr" presetID="10" presetSubtype="0">
                                  <p:stCondLst>
                                    <p:cond delay="0"/>
                                  </p:stCondLst>
                                  <p:childTnLst>
                                    <p:set>
                                      <p:cBhvr>
                                        <p:cTn dur="1" fill="hold">
                                          <p:stCondLst>
                                            <p:cond delay="0"/>
                                          </p:stCondLst>
                                        </p:cTn>
                                        <p:tgtEl>
                                          <p:spTgt spid="127">
                                            <p:txEl>
                                              <p:pRg end="2" st="2"/>
                                            </p:txEl>
                                          </p:spTgt>
                                        </p:tgtEl>
                                        <p:attrNameLst>
                                          <p:attrName>style.visibility</p:attrName>
                                        </p:attrNameLst>
                                      </p:cBhvr>
                                      <p:to>
                                        <p:strVal val="visible"/>
                                      </p:to>
                                    </p:set>
                                    <p:animEffect filter="fade" transition="in">
                                      <p:cBhvr>
                                        <p:cTn dur="700"/>
                                        <p:tgtEl>
                                          <p:spTgt spid="127">
                                            <p:txEl>
                                              <p:pRg end="2" st="2"/>
                                            </p:txEl>
                                          </p:spTgt>
                                        </p:tgtEl>
                                      </p:cBhvr>
                                    </p:animEffect>
                                  </p:childTnLst>
                                </p:cTn>
                              </p:par>
                            </p:childTnLst>
                          </p:cTn>
                        </p:par>
                        <p:par>
                          <p:cTn fill="hold">
                            <p:stCondLst>
                              <p:cond delay="3800"/>
                            </p:stCondLst>
                            <p:childTnLst>
                              <p:par>
                                <p:cTn fill="hold" nodeType="afterEffect" presetClass="entr" presetID="10" presetSubtype="0">
                                  <p:stCondLst>
                                    <p:cond delay="0"/>
                                  </p:stCondLst>
                                  <p:childTnLst>
                                    <p:set>
                                      <p:cBhvr>
                                        <p:cTn dur="1" fill="hold">
                                          <p:stCondLst>
                                            <p:cond delay="0"/>
                                          </p:stCondLst>
                                        </p:cTn>
                                        <p:tgtEl>
                                          <p:spTgt spid="127">
                                            <p:txEl>
                                              <p:pRg end="3" st="3"/>
                                            </p:txEl>
                                          </p:spTgt>
                                        </p:tgtEl>
                                        <p:attrNameLst>
                                          <p:attrName>style.visibility</p:attrName>
                                        </p:attrNameLst>
                                      </p:cBhvr>
                                      <p:to>
                                        <p:strVal val="visible"/>
                                      </p:to>
                                    </p:set>
                                    <p:animEffect filter="fade" transition="in">
                                      <p:cBhvr>
                                        <p:cTn dur="700"/>
                                        <p:tgtEl>
                                          <p:spTgt spid="127">
                                            <p:txEl>
                                              <p:pRg end="3" st="3"/>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127">
                                            <p:txEl>
                                              <p:pRg end="4" st="4"/>
                                            </p:txEl>
                                          </p:spTgt>
                                        </p:tgtEl>
                                        <p:attrNameLst>
                                          <p:attrName>style.visibility</p:attrName>
                                        </p:attrNameLst>
                                      </p:cBhvr>
                                      <p:to>
                                        <p:strVal val="visible"/>
                                      </p:to>
                                    </p:set>
                                    <p:animEffect filter="fade" transition="in">
                                      <p:cBhvr>
                                        <p:cTn dur="700"/>
                                        <p:tgtEl>
                                          <p:spTgt spid="127">
                                            <p:txEl>
                                              <p:pRg end="4" st="4"/>
                                            </p:txEl>
                                          </p:spTgt>
                                        </p:tgtEl>
                                      </p:cBhvr>
                                    </p:animEffect>
                                  </p:childTnLst>
                                </p:cTn>
                              </p:par>
                            </p:childTnLst>
                          </p:cTn>
                        </p:par>
                        <p:par>
                          <p:cTn fill="hold">
                            <p:stCondLst>
                              <p:cond delay="5200"/>
                            </p:stCondLst>
                            <p:childTnLst>
                              <p:par>
                                <p:cTn fill="hold" nodeType="after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21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34" name="Shape 134"/>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Mowen (2000)</a:t>
            </a:r>
            <a:endParaRPr/>
          </a:p>
        </p:txBody>
      </p:sp>
      <p:sp>
        <p:nvSpPr>
          <p:cNvPr id="135" name="Shape 135"/>
          <p:cNvSpPr txBox="1"/>
          <p:nvPr/>
        </p:nvSpPr>
        <p:spPr>
          <a:xfrm>
            <a:off x="2881250" y="3579150"/>
            <a:ext cx="19296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Agreeability </a:t>
            </a:r>
            <a:br>
              <a:rPr lang="en">
                <a:latin typeface="Nunito Sans"/>
                <a:ea typeface="Nunito Sans"/>
                <a:cs typeface="Nunito Sans"/>
                <a:sym typeface="Nunito Sans"/>
              </a:rPr>
            </a:br>
            <a:r>
              <a:rPr lang="en">
                <a:latin typeface="Nunito Sans"/>
                <a:ea typeface="Nunito Sans"/>
                <a:cs typeface="Nunito Sans"/>
                <a:sym typeface="Nunito Sans"/>
              </a:rPr>
              <a:t>(Agradabilidade) </a:t>
            </a:r>
            <a:endParaRPr>
              <a:latin typeface="Nunito Sans"/>
              <a:ea typeface="Nunito Sans"/>
              <a:cs typeface="Nunito Sans"/>
              <a:sym typeface="Nunito Sans"/>
            </a:endParaRPr>
          </a:p>
        </p:txBody>
      </p:sp>
      <p:sp>
        <p:nvSpPr>
          <p:cNvPr id="136" name="Shape 136"/>
          <p:cNvSpPr txBox="1"/>
          <p:nvPr/>
        </p:nvSpPr>
        <p:spPr>
          <a:xfrm>
            <a:off x="6510475" y="451250"/>
            <a:ext cx="20463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Introversion </a:t>
            </a:r>
            <a:r>
              <a:rPr lang="en">
                <a:latin typeface="Nunito Sans"/>
                <a:ea typeface="Nunito Sans"/>
                <a:cs typeface="Nunito Sans"/>
                <a:sym typeface="Nunito Sans"/>
              </a:rPr>
              <a:t>(Individuos introvertido)</a:t>
            </a:r>
            <a:endParaRPr>
              <a:latin typeface="Nunito Sans"/>
              <a:ea typeface="Nunito Sans"/>
              <a:cs typeface="Nunito Sans"/>
              <a:sym typeface="Nunito Sans"/>
            </a:endParaRPr>
          </a:p>
        </p:txBody>
      </p:sp>
      <p:sp>
        <p:nvSpPr>
          <p:cNvPr id="137" name="Shape 137"/>
          <p:cNvSpPr txBox="1"/>
          <p:nvPr/>
        </p:nvSpPr>
        <p:spPr>
          <a:xfrm>
            <a:off x="2881250" y="1647625"/>
            <a:ext cx="30615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Need for arousal </a:t>
            </a:r>
            <a:br>
              <a:rPr lang="en">
                <a:latin typeface="Nunito Sans"/>
                <a:ea typeface="Nunito Sans"/>
                <a:cs typeface="Nunito Sans"/>
                <a:sym typeface="Nunito Sans"/>
              </a:rPr>
            </a:br>
            <a:r>
              <a:rPr lang="en">
                <a:latin typeface="Nunito Sans"/>
                <a:ea typeface="Nunito Sans"/>
                <a:cs typeface="Nunito Sans"/>
                <a:sym typeface="Nunito Sans"/>
              </a:rPr>
              <a:t>(Busca constante por excitação) </a:t>
            </a:r>
            <a:endParaRPr>
              <a:latin typeface="Nunito Sans"/>
              <a:ea typeface="Nunito Sans"/>
              <a:cs typeface="Nunito Sans"/>
              <a:sym typeface="Nunito Sans"/>
            </a:endParaRPr>
          </a:p>
        </p:txBody>
      </p:sp>
      <p:sp>
        <p:nvSpPr>
          <p:cNvPr id="138" name="Shape 138"/>
          <p:cNvSpPr txBox="1"/>
          <p:nvPr/>
        </p:nvSpPr>
        <p:spPr>
          <a:xfrm>
            <a:off x="2757175" y="451250"/>
            <a:ext cx="37533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Emotional instability</a:t>
            </a:r>
            <a:br>
              <a:rPr lang="en" sz="2400">
                <a:latin typeface="Nunito Sans"/>
                <a:ea typeface="Nunito Sans"/>
                <a:cs typeface="Nunito Sans"/>
                <a:sym typeface="Nunito Sans"/>
              </a:rPr>
            </a:br>
            <a:r>
              <a:rPr lang="en">
                <a:latin typeface="Nunito Sans"/>
                <a:ea typeface="Nunito Sans"/>
                <a:cs typeface="Nunito Sans"/>
                <a:sym typeface="Nunito Sans"/>
              </a:rPr>
              <a:t>(Mau humor, temperamental, ansiedade)</a:t>
            </a:r>
            <a:endParaRPr>
              <a:latin typeface="Nunito Sans"/>
              <a:ea typeface="Nunito Sans"/>
              <a:cs typeface="Nunito Sans"/>
              <a:sym typeface="Nunito Sans"/>
            </a:endParaRPr>
          </a:p>
        </p:txBody>
      </p:sp>
      <p:sp>
        <p:nvSpPr>
          <p:cNvPr id="139" name="Shape 139"/>
          <p:cNvSpPr txBox="1"/>
          <p:nvPr/>
        </p:nvSpPr>
        <p:spPr>
          <a:xfrm>
            <a:off x="6331075" y="1595500"/>
            <a:ext cx="24051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Materialism </a:t>
            </a:r>
            <a:br>
              <a:rPr lang="en" sz="2400">
                <a:latin typeface="Nunito Sans"/>
                <a:ea typeface="Nunito Sans"/>
                <a:cs typeface="Nunito Sans"/>
                <a:sym typeface="Nunito Sans"/>
              </a:rPr>
            </a:br>
            <a:r>
              <a:rPr lang="en">
                <a:latin typeface="Nunito Sans"/>
                <a:ea typeface="Nunito Sans"/>
                <a:cs typeface="Nunito Sans"/>
                <a:sym typeface="Nunito Sans"/>
              </a:rPr>
              <a:t>(Foco nos bens materiais)</a:t>
            </a:r>
            <a:endParaRPr>
              <a:latin typeface="Nunito Sans"/>
              <a:ea typeface="Nunito Sans"/>
              <a:cs typeface="Nunito Sans"/>
              <a:sym typeface="Nunito Sans"/>
            </a:endParaRPr>
          </a:p>
        </p:txBody>
      </p:sp>
      <p:sp>
        <p:nvSpPr>
          <p:cNvPr id="140" name="Shape 140"/>
          <p:cNvSpPr txBox="1"/>
          <p:nvPr/>
        </p:nvSpPr>
        <p:spPr>
          <a:xfrm>
            <a:off x="5864575" y="3579150"/>
            <a:ext cx="28716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Conscientiousness </a:t>
            </a:r>
            <a:r>
              <a:rPr lang="en">
                <a:latin typeface="Nunito Sans"/>
                <a:ea typeface="Nunito Sans"/>
                <a:cs typeface="Nunito Sans"/>
                <a:sym typeface="Nunito Sans"/>
              </a:rPr>
              <a:t>(autodisciplina)</a:t>
            </a:r>
            <a:endParaRPr>
              <a:latin typeface="Nunito Sans"/>
              <a:ea typeface="Nunito Sans"/>
              <a:cs typeface="Nunito Sans"/>
              <a:sym typeface="Nunito Sans"/>
            </a:endParaRPr>
          </a:p>
        </p:txBody>
      </p:sp>
      <p:sp>
        <p:nvSpPr>
          <p:cNvPr id="141" name="Shape 141"/>
          <p:cNvSpPr txBox="1"/>
          <p:nvPr/>
        </p:nvSpPr>
        <p:spPr>
          <a:xfrm>
            <a:off x="3033650" y="2588550"/>
            <a:ext cx="5595000" cy="69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Open to Experience </a:t>
            </a:r>
            <a:br>
              <a:rPr lang="en" sz="2400">
                <a:latin typeface="Nunito Sans"/>
                <a:ea typeface="Nunito Sans"/>
                <a:cs typeface="Nunito Sans"/>
                <a:sym typeface="Nunito Sans"/>
              </a:rPr>
            </a:br>
            <a:r>
              <a:rPr lang="en">
                <a:latin typeface="Nunito Sans"/>
                <a:ea typeface="Nunito Sans"/>
                <a:cs typeface="Nunito Sans"/>
                <a:sym typeface="Nunito Sans"/>
              </a:rPr>
              <a:t>(intelectualmente curiosas, apreciadoras da arte</a:t>
            </a:r>
            <a:br>
              <a:rPr lang="en">
                <a:latin typeface="Nunito Sans"/>
                <a:ea typeface="Nunito Sans"/>
                <a:cs typeface="Nunito Sans"/>
                <a:sym typeface="Nunito Sans"/>
              </a:rPr>
            </a:br>
            <a:r>
              <a:rPr lang="en">
                <a:latin typeface="Nunito Sans"/>
                <a:ea typeface="Nunito Sans"/>
                <a:cs typeface="Nunito Sans"/>
                <a:sym typeface="Nunito Sans"/>
              </a:rPr>
              <a:t> e sensíveis à beleza)</a:t>
            </a:r>
            <a:endParaRPr>
              <a:latin typeface="Nunito Sans"/>
              <a:ea typeface="Nunito Sans"/>
              <a:cs typeface="Nunito Sans"/>
              <a:sym typeface="Nunito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Resultados</a:t>
            </a:r>
            <a:endParaRPr/>
          </a:p>
        </p:txBody>
      </p:sp>
      <p:sp>
        <p:nvSpPr>
          <p:cNvPr id="147" name="Shape 147"/>
          <p:cNvSpPr txBox="1"/>
          <p:nvPr>
            <p:ph idx="1" type="body"/>
          </p:nvPr>
        </p:nvSpPr>
        <p:spPr>
          <a:xfrm>
            <a:off x="3090625" y="1429125"/>
            <a:ext cx="5596200" cy="3127500"/>
          </a:xfrm>
          <a:prstGeom prst="rect">
            <a:avLst/>
          </a:prstGeom>
        </p:spPr>
        <p:txBody>
          <a:bodyPr anchorCtr="0" anchor="t" bIns="91425" lIns="91425" spcFirstLastPara="1" rIns="91425" wrap="square" tIns="91425">
            <a:noAutofit/>
          </a:bodyPr>
          <a:lstStyle/>
          <a:p>
            <a:pPr indent="0" lvl="0" marL="0">
              <a:spcBef>
                <a:spcPts val="600"/>
              </a:spcBef>
              <a:spcAft>
                <a:spcPts val="0"/>
              </a:spcAft>
              <a:buNone/>
            </a:pPr>
            <a:r>
              <a:rPr lang="en"/>
              <a:t>São menos propensos a serem viciados no celular do que os extrovertidos, já que não necessitam da sensação de estarem conectados o tempo inteiro</a:t>
            </a:r>
            <a:endParaRPr/>
          </a:p>
        </p:txBody>
      </p:sp>
      <p:sp>
        <p:nvSpPr>
          <p:cNvPr id="148" name="Shape 14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
              <a:t>‹#›</a:t>
            </a:fld>
            <a:endParaRPr/>
          </a:p>
        </p:txBody>
      </p:sp>
      <p:sp>
        <p:nvSpPr>
          <p:cNvPr id="149" name="Shape 149"/>
          <p:cNvSpPr txBox="1"/>
          <p:nvPr/>
        </p:nvSpPr>
        <p:spPr>
          <a:xfrm>
            <a:off x="3081475" y="451250"/>
            <a:ext cx="21900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Introversion </a:t>
            </a:r>
            <a:r>
              <a:rPr lang="en">
                <a:latin typeface="Nunito Sans"/>
                <a:ea typeface="Nunito Sans"/>
                <a:cs typeface="Nunito Sans"/>
                <a:sym typeface="Nunito Sans"/>
              </a:rPr>
              <a:t>(Individuos introvertido)</a:t>
            </a:r>
            <a:endParaRPr>
              <a:latin typeface="Nunito Sans"/>
              <a:ea typeface="Nunito Sans"/>
              <a:cs typeface="Nunito Sans"/>
              <a:sym typeface="Nuni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234450" y="575500"/>
            <a:ext cx="2046300" cy="398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Resultados</a:t>
            </a:r>
            <a:endParaRPr/>
          </a:p>
        </p:txBody>
      </p:sp>
      <p:sp>
        <p:nvSpPr>
          <p:cNvPr id="155" name="Shape 155"/>
          <p:cNvSpPr txBox="1"/>
          <p:nvPr>
            <p:ph idx="1" type="body"/>
          </p:nvPr>
        </p:nvSpPr>
        <p:spPr>
          <a:xfrm>
            <a:off x="3090625" y="1429125"/>
            <a:ext cx="5596200" cy="31275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a:t>Não possui ligação direta com o vício, apesar de ter fortes </a:t>
            </a:r>
            <a:r>
              <a:rPr lang="en"/>
              <a:t>características</a:t>
            </a:r>
            <a:r>
              <a:rPr lang="en"/>
              <a:t> com a impulsividade</a:t>
            </a:r>
            <a:endParaRPr/>
          </a:p>
        </p:txBody>
      </p:sp>
      <p:sp>
        <p:nvSpPr>
          <p:cNvPr id="156" name="Shape 15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fld id="{00000000-1234-1234-1234-123412341234}" type="slidenum">
              <a:rPr lang="en"/>
              <a:t>‹#›</a:t>
            </a:fld>
            <a:endParaRPr/>
          </a:p>
        </p:txBody>
      </p:sp>
      <p:sp>
        <p:nvSpPr>
          <p:cNvPr id="157" name="Shape 157"/>
          <p:cNvSpPr txBox="1"/>
          <p:nvPr/>
        </p:nvSpPr>
        <p:spPr>
          <a:xfrm>
            <a:off x="2867768" y="455390"/>
            <a:ext cx="3061500" cy="54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Nunito Sans"/>
                <a:ea typeface="Nunito Sans"/>
                <a:cs typeface="Nunito Sans"/>
                <a:sym typeface="Nunito Sans"/>
              </a:rPr>
              <a:t>Need for arousal </a:t>
            </a:r>
            <a:br>
              <a:rPr lang="en">
                <a:latin typeface="Nunito Sans"/>
                <a:ea typeface="Nunito Sans"/>
                <a:cs typeface="Nunito Sans"/>
                <a:sym typeface="Nunito Sans"/>
              </a:rPr>
            </a:br>
            <a:r>
              <a:rPr lang="en">
                <a:latin typeface="Nunito Sans"/>
                <a:ea typeface="Nunito Sans"/>
                <a:cs typeface="Nunito Sans"/>
                <a:sym typeface="Nunito Sans"/>
              </a:rPr>
              <a:t>(Busca constante por excitação) </a:t>
            </a:r>
            <a:endParaRPr>
              <a:latin typeface="Nunito Sans"/>
              <a:ea typeface="Nunito Sans"/>
              <a:cs typeface="Nunito Sans"/>
              <a:sym typeface="Nuni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